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6" r:id="rId5"/>
  </p:sldMasterIdLst>
  <p:notesMasterIdLst>
    <p:notesMasterId r:id="rId44"/>
  </p:notesMasterIdLst>
  <p:sldIdLst>
    <p:sldId id="302" r:id="rId6"/>
    <p:sldId id="262" r:id="rId7"/>
    <p:sldId id="258" r:id="rId8"/>
    <p:sldId id="272" r:id="rId9"/>
    <p:sldId id="275" r:id="rId10"/>
    <p:sldId id="273" r:id="rId11"/>
    <p:sldId id="266" r:id="rId12"/>
    <p:sldId id="274" r:id="rId13"/>
    <p:sldId id="293" r:id="rId14"/>
    <p:sldId id="269" r:id="rId15"/>
    <p:sldId id="268" r:id="rId16"/>
    <p:sldId id="294" r:id="rId17"/>
    <p:sldId id="279" r:id="rId18"/>
    <p:sldId id="261" r:id="rId19"/>
    <p:sldId id="264" r:id="rId20"/>
    <p:sldId id="295" r:id="rId21"/>
    <p:sldId id="263" r:id="rId22"/>
    <p:sldId id="260" r:id="rId23"/>
    <p:sldId id="271" r:id="rId24"/>
    <p:sldId id="270" r:id="rId25"/>
    <p:sldId id="281" r:id="rId26"/>
    <p:sldId id="296" r:id="rId27"/>
    <p:sldId id="286" r:id="rId28"/>
    <p:sldId id="276" r:id="rId29"/>
    <p:sldId id="297" r:id="rId30"/>
    <p:sldId id="298" r:id="rId31"/>
    <p:sldId id="299" r:id="rId32"/>
    <p:sldId id="300" r:id="rId33"/>
    <p:sldId id="277" r:id="rId34"/>
    <p:sldId id="280" r:id="rId35"/>
    <p:sldId id="282" r:id="rId36"/>
    <p:sldId id="283" r:id="rId37"/>
    <p:sldId id="284" r:id="rId38"/>
    <p:sldId id="285" r:id="rId39"/>
    <p:sldId id="292" r:id="rId40"/>
    <p:sldId id="289" r:id="rId41"/>
    <p:sldId id="291" r:id="rId42"/>
    <p:sldId id="301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Neutrif Studio" panose="00000500000000000000" charset="0"/>
      <p:regular r:id="rId49"/>
    </p:embeddedFont>
    <p:embeddedFont>
      <p:font typeface="Neutrif Studio Medium" panose="00000600000000000000" charset="0"/>
      <p:regular r:id="rId50"/>
    </p:embeddedFont>
  </p:embeddedFont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797" userDrawn="1">
          <p15:clr>
            <a:srgbClr val="A4A3A4"/>
          </p15:clr>
        </p15:guide>
        <p15:guide id="2" pos="1300" userDrawn="1">
          <p15:clr>
            <a:srgbClr val="A4A3A4"/>
          </p15:clr>
        </p15:guide>
        <p15:guide id="3" orient="horz" pos="1412" userDrawn="1">
          <p15:clr>
            <a:srgbClr val="A4A3A4"/>
          </p15:clr>
        </p15:guide>
        <p15:guide id="4" orient="horz" pos="2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12B"/>
    <a:srgbClr val="990033"/>
    <a:srgbClr val="F6E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584" y="56"/>
      </p:cViewPr>
      <p:guideLst>
        <p:guide pos="2797"/>
        <p:guide pos="1300"/>
        <p:guide orient="horz" pos="1412"/>
        <p:guide orient="horz" pos="29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B6EB-7640-4A3C-903D-F0511B920E8E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C2E46-C9F5-4202-B3AC-E058B5152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6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669" y="859659"/>
            <a:ext cx="4432735" cy="2387600"/>
          </a:xfrm>
        </p:spPr>
        <p:txBody>
          <a:bodyPr anchor="b"/>
          <a:lstStyle>
            <a:lvl1pPr algn="l">
              <a:lnSpc>
                <a:spcPct val="101000"/>
              </a:lnSpc>
              <a:defRPr sz="3551" b="0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3669" y="3677098"/>
            <a:ext cx="4432735" cy="57092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Etternavn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3669" y="4327031"/>
            <a:ext cx="443273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>
                <a:solidFill>
                  <a:schemeClr val="tx2"/>
                </a:solidFill>
              </a:defRPr>
            </a:lvl1pPr>
          </a:lstStyle>
          <a:p>
            <a:r>
              <a:rPr lang="nb-NO"/>
              <a:t>Dato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616AD0-8DB5-477D-8E29-43C962A4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4622" y="2243418"/>
            <a:ext cx="2383811" cy="23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0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A4A3A4"/>
          </p15:clr>
        </p15:guide>
        <p15:guide id="2" pos="1300" userDrawn="1">
          <p15:clr>
            <a:srgbClr val="A4A3A4"/>
          </p15:clr>
        </p15:guide>
        <p15:guide id="3" orient="horz" pos="2908" userDrawn="1">
          <p15:clr>
            <a:srgbClr val="A4A3A4"/>
          </p15:clr>
        </p15:guide>
        <p15:guide id="4" orient="horz" pos="1412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05ECD64-8729-4FB2-A4CA-651C37AEC0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3085" y="54970"/>
            <a:ext cx="2960822" cy="3083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926807B-4A30-4EB4-B055-B6958E009A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6427" y="54970"/>
            <a:ext cx="2973053" cy="3083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0643C92-0771-4C0D-A909-EF8310F0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3085" y="3183652"/>
            <a:ext cx="2963527" cy="307182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4875F29-865B-4C83-9959-79669CDA9D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6427" y="3183652"/>
            <a:ext cx="2973053" cy="307182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E1B2CFF-A33A-4763-98FD-3BB5D2C5F0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65" y="54971"/>
            <a:ext cx="6019862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4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43" y="1749632"/>
            <a:ext cx="5394272" cy="44912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77CC30-A60F-446E-B82E-051AEFCC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32" y="834880"/>
            <a:ext cx="5398390" cy="808759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1623EF6-DC16-45B2-8699-397FB6B6DC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3085" y="54971"/>
            <a:ext cx="5986395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77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028" y="1829012"/>
            <a:ext cx="8463111" cy="44118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77CC30-A60F-446E-B82E-051AEFCC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32" y="834880"/>
            <a:ext cx="11306407" cy="808759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4965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rød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669" y="859659"/>
            <a:ext cx="4432735" cy="2387600"/>
          </a:xfrm>
        </p:spPr>
        <p:txBody>
          <a:bodyPr anchor="b"/>
          <a:lstStyle>
            <a:lvl1pPr algn="l">
              <a:lnSpc>
                <a:spcPct val="101000"/>
              </a:lnSpc>
              <a:defRPr sz="3551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3669" y="3677098"/>
            <a:ext cx="4432735" cy="5709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Etternavn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3669" y="4327031"/>
            <a:ext cx="443273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>
                <a:solidFill>
                  <a:schemeClr val="bg2"/>
                </a:solidFill>
              </a:defRPr>
            </a:lvl1pPr>
          </a:lstStyle>
          <a:p>
            <a:r>
              <a:rPr lang="nb-NO"/>
              <a:t>Dato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EA19EE-7D28-4E4D-B4E9-85CE96A93E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A489-901A-434F-985B-C5A838692032}"/>
              </a:ext>
            </a:extLst>
          </p:cNvPr>
          <p:cNvSpPr txBox="1"/>
          <p:nvPr userDrawn="1"/>
        </p:nvSpPr>
        <p:spPr>
          <a:xfrm>
            <a:off x="403081" y="6482054"/>
            <a:ext cx="17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2"/>
                </a:solidFill>
                <a:latin typeface="+mj-lt"/>
              </a:rPr>
              <a:t>Norges Bygdekvinnelag</a:t>
            </a:r>
            <a:endParaRPr lang="en-US" sz="1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0993ED-570B-4EB8-87E2-566670B3F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4622" y="2243418"/>
            <a:ext cx="2383811" cy="23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A4A3A4"/>
          </p15:clr>
        </p15:guide>
        <p15:guide id="2" pos="1300" userDrawn="1">
          <p15:clr>
            <a:srgbClr val="A4A3A4"/>
          </p15:clr>
        </p15:guide>
        <p15:guide id="3" orient="horz" pos="1412" userDrawn="1">
          <p15:clr>
            <a:srgbClr val="A4A3A4"/>
          </p15:clr>
        </p15:guide>
        <p15:guide id="4" orient="horz" pos="2908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2D88FD-057C-4017-83A2-884F617D4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5" y="54971"/>
            <a:ext cx="12082215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05ECD64-8729-4FB2-A4CA-651C37AEC0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3085" y="54970"/>
            <a:ext cx="2960822" cy="3083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926807B-4A30-4EB4-B055-B6958E009A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6427" y="54970"/>
            <a:ext cx="2973053" cy="3083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0643C92-0771-4C0D-A909-EF8310F0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3085" y="3183652"/>
            <a:ext cx="2963527" cy="307182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4875F29-865B-4C83-9959-79669CDA9D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6427" y="3183652"/>
            <a:ext cx="2973053" cy="307182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E1B2CFF-A33A-4763-98FD-3BB5D2C5F0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65" y="54971"/>
            <a:ext cx="6019862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6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43" y="1749632"/>
            <a:ext cx="5394272" cy="44912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77CC30-A60F-446E-B82E-051AEFCC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32" y="834880"/>
            <a:ext cx="5398390" cy="808759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1623EF6-DC16-45B2-8699-397FB6B6DC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3085" y="54971"/>
            <a:ext cx="5986395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9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028" y="1829012"/>
            <a:ext cx="8463111" cy="44118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77CC30-A60F-446E-B82E-051AEFCC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32" y="834880"/>
            <a:ext cx="11306407" cy="808759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2202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669" y="859659"/>
            <a:ext cx="4432735" cy="2387600"/>
          </a:xfrm>
        </p:spPr>
        <p:txBody>
          <a:bodyPr anchor="b"/>
          <a:lstStyle>
            <a:lvl1pPr algn="l">
              <a:lnSpc>
                <a:spcPct val="101000"/>
              </a:lnSpc>
              <a:defRPr sz="3551" b="0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3669" y="3677098"/>
            <a:ext cx="4432735" cy="57092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Etternavn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3669" y="4327031"/>
            <a:ext cx="443273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>
                <a:solidFill>
                  <a:schemeClr val="tx2"/>
                </a:solidFill>
              </a:defRPr>
            </a:lvl1pPr>
          </a:lstStyle>
          <a:p>
            <a:r>
              <a:rPr lang="nb-NO"/>
              <a:t>Dato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616AD0-8DB5-477D-8E29-43C962A4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4622" y="2243418"/>
            <a:ext cx="2383811" cy="23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51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A4A3A4"/>
          </p15:clr>
        </p15:guide>
        <p15:guide id="2" pos="1300">
          <p15:clr>
            <a:srgbClr val="A4A3A4"/>
          </p15:clr>
        </p15:guide>
        <p15:guide id="3" orient="horz" pos="2908">
          <p15:clr>
            <a:srgbClr val="A4A3A4"/>
          </p15:clr>
        </p15:guide>
        <p15:guide id="4" orient="horz" pos="1412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rød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669" y="859659"/>
            <a:ext cx="4432735" cy="2387600"/>
          </a:xfrm>
        </p:spPr>
        <p:txBody>
          <a:bodyPr anchor="b"/>
          <a:lstStyle>
            <a:lvl1pPr algn="l">
              <a:lnSpc>
                <a:spcPct val="101000"/>
              </a:lnSpc>
              <a:defRPr sz="3551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3669" y="3677098"/>
            <a:ext cx="4432735" cy="5709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Etternavn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3669" y="4327031"/>
            <a:ext cx="443273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>
                <a:solidFill>
                  <a:schemeClr val="bg2"/>
                </a:solidFill>
              </a:defRPr>
            </a:lvl1pPr>
          </a:lstStyle>
          <a:p>
            <a:r>
              <a:rPr lang="nb-NO"/>
              <a:t>Dato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EA19EE-7D28-4E4D-B4E9-85CE96A93E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A489-901A-434F-985B-C5A838692032}"/>
              </a:ext>
            </a:extLst>
          </p:cNvPr>
          <p:cNvSpPr txBox="1"/>
          <p:nvPr userDrawn="1"/>
        </p:nvSpPr>
        <p:spPr>
          <a:xfrm>
            <a:off x="403081" y="6482054"/>
            <a:ext cx="17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2"/>
                </a:solidFill>
                <a:latin typeface="+mj-lt"/>
              </a:rPr>
              <a:t>Norges Bygdekvinnelag</a:t>
            </a:r>
            <a:endParaRPr lang="en-US" sz="1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0993ED-570B-4EB8-87E2-566670B3F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4622" y="2243418"/>
            <a:ext cx="2383811" cy="23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A4A3A4"/>
          </p15:clr>
        </p15:guide>
        <p15:guide id="2" pos="1300">
          <p15:clr>
            <a:srgbClr val="A4A3A4"/>
          </p15:clr>
        </p15:guide>
        <p15:guide id="3" orient="horz" pos="1412">
          <p15:clr>
            <a:srgbClr val="A4A3A4"/>
          </p15:clr>
        </p15:guide>
        <p15:guide id="4" orient="horz" pos="2908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2D88FD-057C-4017-83A2-884F617D4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5" y="54971"/>
            <a:ext cx="12082215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23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732" y="375947"/>
            <a:ext cx="49949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543" y="1853262"/>
            <a:ext cx="4991138" cy="3987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Tlick</a:t>
            </a:r>
            <a:r>
              <a:rPr lang="en-US" dirty="0"/>
              <a:t> to edit Master text styles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6028" y="6400486"/>
            <a:ext cx="28099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939" y="640048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A3EA19EE-7D28-4E4D-B4E9-85CE96A93E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B5FD-0C17-4881-A1A9-81C96173DD76}"/>
              </a:ext>
            </a:extLst>
          </p:cNvPr>
          <p:cNvSpPr txBox="1"/>
          <p:nvPr userDrawn="1"/>
        </p:nvSpPr>
        <p:spPr>
          <a:xfrm>
            <a:off x="403081" y="6482054"/>
            <a:ext cx="17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  <a:latin typeface="+mj-lt"/>
              </a:rPr>
              <a:t>Norges Bygdekvinnelag</a:t>
            </a:r>
            <a:endParaRPr lang="en-US" sz="1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48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4" r:id="rId4"/>
    <p:sldLayoutId id="2147483662" r:id="rId5"/>
    <p:sldLayoutId id="2147483675" r:id="rId6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00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0201" indent="-13020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732" y="375947"/>
            <a:ext cx="49949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543" y="1853262"/>
            <a:ext cx="4991138" cy="3987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Tlick</a:t>
            </a:r>
            <a:r>
              <a:rPr lang="en-US" dirty="0"/>
              <a:t> to edit Master text styles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6028" y="6400486"/>
            <a:ext cx="28099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939" y="640048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A3EA19EE-7D28-4E4D-B4E9-85CE96A93E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B5FD-0C17-4881-A1A9-81C96173DD76}"/>
              </a:ext>
            </a:extLst>
          </p:cNvPr>
          <p:cNvSpPr txBox="1"/>
          <p:nvPr userDrawn="1"/>
        </p:nvSpPr>
        <p:spPr>
          <a:xfrm>
            <a:off x="403081" y="6482054"/>
            <a:ext cx="17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tx2"/>
                </a:solidFill>
                <a:latin typeface="+mj-lt"/>
              </a:rPr>
              <a:t>Norges Bygdekvinnelag</a:t>
            </a:r>
            <a:endParaRPr lang="en-US" sz="1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918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00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0201" indent="-13020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DA762CBF-9E2F-471C-8E26-11BC17716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2694" y="2038350"/>
            <a:ext cx="5615470" cy="2781300"/>
          </a:xfrm>
        </p:spPr>
        <p:txBody>
          <a:bodyPr/>
          <a:lstStyle/>
          <a:p>
            <a:r>
              <a:rPr lang="en-US" sz="6000" dirty="0"/>
              <a:t>Norges Bygdekvinnelag </a:t>
            </a:r>
            <a:r>
              <a:rPr lang="en-US" sz="6000" dirty="0" err="1"/>
              <a:t>i</a:t>
            </a:r>
            <a:r>
              <a:rPr lang="en-US" sz="6000" dirty="0"/>
              <a:t> </a:t>
            </a:r>
            <a:r>
              <a:rPr lang="en-US" sz="6000" dirty="0" err="1"/>
              <a:t>ny</a:t>
            </a:r>
            <a:r>
              <a:rPr lang="en-US" sz="6000" dirty="0"/>
              <a:t> </a:t>
            </a:r>
            <a:r>
              <a:rPr lang="en-US" sz="6000" dirty="0" err="1"/>
              <a:t>drakt</a:t>
            </a:r>
            <a:endParaRPr lang="en-US" sz="6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8702E-AB1F-4A58-8250-394CB6D5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6028" y="6400486"/>
            <a:ext cx="2809972" cy="365125"/>
          </a:xfrm>
        </p:spPr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E1B2E"/>
                </a:solidFill>
                <a:effectLst/>
                <a:uLnTx/>
                <a:uFillTx/>
                <a:latin typeface="Neutrif Studio Medium"/>
                <a:ea typeface="+mn-ea"/>
                <a:cs typeface="+mn-cs"/>
              </a:rPr>
              <a:t>Norges Bygdekvinnelag i ny drakt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3270-52E4-4DCB-BFA0-CC4B806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939" y="6400486"/>
            <a:ext cx="2743200" cy="365125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A19EE-7D28-4E4D-B4E9-85CE96A93EC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E1B2E"/>
                </a:solidFill>
                <a:effectLst/>
                <a:uLnTx/>
                <a:uFillTx/>
                <a:latin typeface="Neutrif Studio Medium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9E1B2E"/>
              </a:solidFill>
              <a:effectLst/>
              <a:uLnTx/>
              <a:uFillTx/>
              <a:latin typeface="Neutrif Studi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5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0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5859A-1AA4-4378-951E-77495933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10</a:t>
            </a:fld>
            <a:endParaRPr lang="en-US"/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4F984FF1-72C7-45A5-979E-F0E58F1DB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39" y="0"/>
            <a:ext cx="6858000" cy="6858000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E2686398-0040-44DB-92E5-EE8E98F4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218" y="0"/>
            <a:ext cx="6858000" cy="6858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B0D169D-B770-43C7-BA58-7466101E0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2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6F60889F-3EF5-477F-84B8-8E0CC16ECCFB}"/>
              </a:ext>
            </a:extLst>
          </p:cNvPr>
          <p:cNvSpPr/>
          <p:nvPr/>
        </p:nvSpPr>
        <p:spPr>
          <a:xfrm>
            <a:off x="134115" y="333000"/>
            <a:ext cx="5940000" cy="59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BB3F9-BEBD-4C84-9AC4-6101390C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5859A-1AA4-4378-951E-77495933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11</a:t>
            </a:fld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6328357-1E1A-48BA-815D-13DE87B2E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1" y="205514"/>
            <a:ext cx="5941694" cy="5940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E7E6AE8F-CFFC-499C-8EEC-168B03DA35A5}"/>
              </a:ext>
            </a:extLst>
          </p:cNvPr>
          <p:cNvSpPr/>
          <p:nvPr/>
        </p:nvSpPr>
        <p:spPr>
          <a:xfrm>
            <a:off x="6117887" y="333000"/>
            <a:ext cx="5939998" cy="594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FE42F42-5700-44E7-B407-2674CE9D1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24" y="373275"/>
            <a:ext cx="5941693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F1D8698-1F72-4BEA-BD7D-54343815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45BE56D-56FA-425D-9FA0-39AD464E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0FC372-6D78-4A20-8B60-DC5A616E8569}"/>
              </a:ext>
            </a:extLst>
          </p:cNvPr>
          <p:cNvSpPr txBox="1">
            <a:spLocks/>
          </p:cNvSpPr>
          <p:nvPr/>
        </p:nvSpPr>
        <p:spPr>
          <a:xfrm>
            <a:off x="0" y="2686952"/>
            <a:ext cx="12192000" cy="1982860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dirty="0" err="1"/>
              <a:t>Lokale</a:t>
            </a:r>
            <a:r>
              <a:rPr lang="en-US" sz="8500" dirty="0"/>
              <a:t> </a:t>
            </a:r>
            <a:r>
              <a:rPr lang="en-US" sz="8500" dirty="0" err="1"/>
              <a:t>logoer</a:t>
            </a:r>
            <a:endParaRPr lang="en-US" sz="8500" dirty="0"/>
          </a:p>
        </p:txBody>
      </p:sp>
    </p:spTree>
    <p:extLst>
      <p:ext uri="{BB962C8B-B14F-4D97-AF65-F5344CB8AC3E}">
        <p14:creationId xmlns:p14="http://schemas.microsoft.com/office/powerpoint/2010/main" val="331559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BA56D4E9-227D-4BCC-B0BE-30AB64F3F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98" y="180101"/>
            <a:ext cx="2522118" cy="18000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3B5896BB-07F9-49DB-8C35-533821B7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77" y="2094048"/>
            <a:ext cx="2535297" cy="1800000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7D652F79-506E-4FC5-B424-BB5346671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83" y="4168487"/>
            <a:ext cx="2522118" cy="1800000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F39DE980-806A-4435-A17C-07AECF8E1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42" y="209145"/>
            <a:ext cx="2522118" cy="1800000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E4FD3C7B-76B6-4B39-90F3-E75E234AC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37" y="173746"/>
            <a:ext cx="2522118" cy="1800000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2A4CB897-8952-463D-919D-F68C23026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86" y="4231992"/>
            <a:ext cx="2522118" cy="1800000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867D64C-6612-4DCB-AD1C-E0A797D76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5" y="4203588"/>
            <a:ext cx="2522117" cy="2159998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E8ACD210-80DD-4B19-A47A-A44845E074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91" y="2093471"/>
            <a:ext cx="2522118" cy="1800000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2E445CAD-3A60-424A-9A55-B5E3471F72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72" y="173746"/>
            <a:ext cx="2522118" cy="1800000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441639E1-B5AF-4FEF-ACC5-197A93771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7" y="2119308"/>
            <a:ext cx="2535297" cy="1800000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83BBDC72-267E-45B8-AC92-DA3BF68ABD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88" y="4231992"/>
            <a:ext cx="2522118" cy="1800000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A0ACC183-3880-42A1-92C3-233F2B34BE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83" y="2011398"/>
            <a:ext cx="2522117" cy="2159998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66C1D732-6EB0-41D9-9CF5-84ADB3911F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98" y="4221541"/>
            <a:ext cx="2522118" cy="1800000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68C5495C-56D4-4E20-82C5-4CF3550A7F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9" y="2149636"/>
            <a:ext cx="2522118" cy="1800000"/>
          </a:xfrm>
          <a:prstGeom prst="rect">
            <a:avLst/>
          </a:prstGeom>
        </p:spPr>
      </p:pic>
      <p:pic>
        <p:nvPicPr>
          <p:cNvPr id="43" name="Bilde 42">
            <a:extLst>
              <a:ext uri="{FF2B5EF4-FFF2-40B4-BE49-F238E27FC236}">
                <a16:creationId xmlns:a16="http://schemas.microsoft.com/office/drawing/2014/main" id="{6934D8BC-4112-4C05-9863-7D655620E8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63" y="2087949"/>
            <a:ext cx="2535297" cy="1800000"/>
          </a:xfrm>
          <a:prstGeom prst="rect">
            <a:avLst/>
          </a:prstGeom>
        </p:spPr>
      </p:pic>
      <p:pic>
        <p:nvPicPr>
          <p:cNvPr id="45" name="Bilde 44">
            <a:extLst>
              <a:ext uri="{FF2B5EF4-FFF2-40B4-BE49-F238E27FC236}">
                <a16:creationId xmlns:a16="http://schemas.microsoft.com/office/drawing/2014/main" id="{7748D64E-6C10-435B-A455-C47B79449D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7" y="180101"/>
            <a:ext cx="2522118" cy="1800000"/>
          </a:xfrm>
          <a:prstGeom prst="rect">
            <a:avLst/>
          </a:prstGeom>
        </p:spPr>
      </p:pic>
      <p:pic>
        <p:nvPicPr>
          <p:cNvPr id="47" name="Bilde 46">
            <a:extLst>
              <a:ext uri="{FF2B5EF4-FFF2-40B4-BE49-F238E27FC236}">
                <a16:creationId xmlns:a16="http://schemas.microsoft.com/office/drawing/2014/main" id="{FA3A4047-AFBD-4D9A-A35F-D3531D26C2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82" y="4231992"/>
            <a:ext cx="2522118" cy="1800000"/>
          </a:xfrm>
          <a:prstGeom prst="rect">
            <a:avLst/>
          </a:prstGeom>
        </p:spPr>
      </p:pic>
      <p:pic>
        <p:nvPicPr>
          <p:cNvPr id="49" name="Bilde 48">
            <a:extLst>
              <a:ext uri="{FF2B5EF4-FFF2-40B4-BE49-F238E27FC236}">
                <a16:creationId xmlns:a16="http://schemas.microsoft.com/office/drawing/2014/main" id="{B65785CE-38D1-4A82-BC75-2307B978D3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83" y="180101"/>
            <a:ext cx="2522118" cy="1800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FA25F53-ABFF-4A43-BD97-8C48680D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6BB519F-B4F2-4DB5-B49D-9A82C38F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kstSylinder 67">
            <a:extLst>
              <a:ext uri="{FF2B5EF4-FFF2-40B4-BE49-F238E27FC236}">
                <a16:creationId xmlns:a16="http://schemas.microsoft.com/office/drawing/2014/main" id="{66A2A624-208E-4127-BCB9-7270A0F094FD}"/>
              </a:ext>
            </a:extLst>
          </p:cNvPr>
          <p:cNvSpPr txBox="1"/>
          <p:nvPr/>
        </p:nvSpPr>
        <p:spPr>
          <a:xfrm>
            <a:off x="6107728" y="-2"/>
            <a:ext cx="6084272" cy="6840000"/>
          </a:xfrm>
          <a:prstGeom prst="rect">
            <a:avLst/>
          </a:prstGeom>
          <a:solidFill>
            <a:srgbClr val="F6E5CD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7F881219-A667-4A36-846D-0FB476F13588}"/>
              </a:ext>
            </a:extLst>
          </p:cNvPr>
          <p:cNvSpPr txBox="1"/>
          <p:nvPr/>
        </p:nvSpPr>
        <p:spPr>
          <a:xfrm>
            <a:off x="11728" y="-2"/>
            <a:ext cx="6084272" cy="6840000"/>
          </a:xfrm>
          <a:prstGeom prst="rect">
            <a:avLst/>
          </a:prstGeom>
          <a:solidFill>
            <a:srgbClr val="9E012B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59" name="Bilde 58">
            <a:extLst>
              <a:ext uri="{FF2B5EF4-FFF2-40B4-BE49-F238E27FC236}">
                <a16:creationId xmlns:a16="http://schemas.microsoft.com/office/drawing/2014/main" id="{7B11CF14-7229-47B1-872C-E45A75F6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76" y="549000"/>
            <a:ext cx="8070775" cy="5760000"/>
          </a:xfrm>
          <a:prstGeom prst="rect">
            <a:avLst/>
          </a:prstGeom>
        </p:spPr>
      </p:pic>
      <p:pic>
        <p:nvPicPr>
          <p:cNvPr id="65" name="Bilde 64">
            <a:extLst>
              <a:ext uri="{FF2B5EF4-FFF2-40B4-BE49-F238E27FC236}">
                <a16:creationId xmlns:a16="http://schemas.microsoft.com/office/drawing/2014/main" id="{74518054-ADC9-4CD6-95EB-064F49E0D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524" y="509243"/>
            <a:ext cx="8070775" cy="5760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429741CB-BE21-405E-A6F1-25D1987E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730E72F-F193-4435-B1C1-EC577CD0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88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8F5CA3BD-04A2-4E50-A1DE-F90AF23B5499}"/>
              </a:ext>
            </a:extLst>
          </p:cNvPr>
          <p:cNvSpPr txBox="1"/>
          <p:nvPr/>
        </p:nvSpPr>
        <p:spPr>
          <a:xfrm>
            <a:off x="11728" y="0"/>
            <a:ext cx="6084272" cy="68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B84733C-6D8C-4929-804E-7E6D467A9A76}"/>
              </a:ext>
            </a:extLst>
          </p:cNvPr>
          <p:cNvSpPr txBox="1"/>
          <p:nvPr/>
        </p:nvSpPr>
        <p:spPr>
          <a:xfrm>
            <a:off x="6107728" y="0"/>
            <a:ext cx="6084272" cy="68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15</a:t>
            </a:fld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A2F3899-F4BD-4691-A3F7-F11F94F0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87" y="720000"/>
            <a:ext cx="7566354" cy="5400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AF12104-1223-4192-B214-A369488A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660" y="757195"/>
            <a:ext cx="7566354" cy="5400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F66DD77-A57C-49C3-8BB2-C33FE548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</p:spTree>
    <p:extLst>
      <p:ext uri="{BB962C8B-B14F-4D97-AF65-F5344CB8AC3E}">
        <p14:creationId xmlns:p14="http://schemas.microsoft.com/office/powerpoint/2010/main" val="152009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F1D8698-1F72-4BEA-BD7D-54343815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45BE56D-56FA-425D-9FA0-39AD464E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0FC372-6D78-4A20-8B60-DC5A616E8569}"/>
              </a:ext>
            </a:extLst>
          </p:cNvPr>
          <p:cNvSpPr txBox="1">
            <a:spLocks/>
          </p:cNvSpPr>
          <p:nvPr/>
        </p:nvSpPr>
        <p:spPr>
          <a:xfrm>
            <a:off x="0" y="2686952"/>
            <a:ext cx="12192000" cy="1982860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dirty="0" err="1"/>
              <a:t>Piktogrammer</a:t>
            </a:r>
            <a:endParaRPr lang="en-US" sz="8500" dirty="0"/>
          </a:p>
        </p:txBody>
      </p:sp>
    </p:spTree>
    <p:extLst>
      <p:ext uri="{BB962C8B-B14F-4D97-AF65-F5344CB8AC3E}">
        <p14:creationId xmlns:p14="http://schemas.microsoft.com/office/powerpoint/2010/main" val="196193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3C5A6-8D19-4AE6-9457-FBE7B37C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17</a:t>
            </a:fld>
            <a:endParaRPr lang="en-US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040443F6-5759-48A9-AC79-A8132E46D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8987"/>
          <a:stretch/>
        </p:blipFill>
        <p:spPr>
          <a:xfrm>
            <a:off x="0" y="0"/>
            <a:ext cx="12197772" cy="5956300"/>
          </a:xfrm>
        </p:spPr>
      </p:pic>
    </p:spTree>
    <p:extLst>
      <p:ext uri="{BB962C8B-B14F-4D97-AF65-F5344CB8AC3E}">
        <p14:creationId xmlns:p14="http://schemas.microsoft.com/office/powerpoint/2010/main" val="1920371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31">
            <a:extLst>
              <a:ext uri="{FF2B5EF4-FFF2-40B4-BE49-F238E27FC236}">
                <a16:creationId xmlns:a16="http://schemas.microsoft.com/office/drawing/2014/main" id="{1D2EE8D5-5BA8-4392-A4AC-12A40E1A1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" y="0"/>
            <a:ext cx="12141701" cy="6858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5A51CF8-5AF9-41D7-9F59-1083595A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2F48EEE-EBE2-49F6-8125-DF5556BE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3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389AACE-40CD-41CD-856C-588FD0DD8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/>
          <a:stretch/>
        </p:blipFill>
        <p:spPr>
          <a:xfrm>
            <a:off x="50298" y="159487"/>
            <a:ext cx="12141702" cy="6060559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4522151-9969-42F0-9250-077AD190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0D56E-40F3-4DCE-B436-F6413E91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5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3C5A6-8D19-4AE6-9457-FBE7B37C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</a:t>
            </a:fld>
            <a:endParaRPr lang="en-US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009DC124-C43A-48E2-8317-37D2F75C56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b="4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691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45DE590-190E-4144-B47C-E46D0B81E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" y="0"/>
            <a:ext cx="12141702" cy="6858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263E3E6-AA48-43A0-AF52-1CCEDD9E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29A36D5-F6D9-432F-B4A2-0CEDB1F5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38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4624F563-4806-4FCA-9BAC-C4962477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90EBCF2-3CA0-490D-8830-81B70A65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21</a:t>
            </a:fld>
            <a:endParaRPr lang="en-US"/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6F28ED04-5CAC-4CE9-9D7C-0B89DF215E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b="4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026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F1D8698-1F72-4BEA-BD7D-54343815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45BE56D-56FA-425D-9FA0-39AD464E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0FC372-6D78-4A20-8B60-DC5A616E8569}"/>
              </a:ext>
            </a:extLst>
          </p:cNvPr>
          <p:cNvSpPr txBox="1">
            <a:spLocks/>
          </p:cNvSpPr>
          <p:nvPr/>
        </p:nvSpPr>
        <p:spPr>
          <a:xfrm>
            <a:off x="0" y="2686952"/>
            <a:ext cx="12192000" cy="1982860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dirty="0" err="1">
                <a:solidFill>
                  <a:srgbClr val="9E012B"/>
                </a:solidFill>
              </a:rPr>
              <a:t>Farger</a:t>
            </a:r>
            <a:endParaRPr lang="en-US" sz="8500" dirty="0">
              <a:solidFill>
                <a:srgbClr val="9E01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55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949FD460-4222-4AE2-B1CA-CDEC274B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6082E74-5847-486C-B495-EC76B5C4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23</a:t>
            </a:fld>
            <a:endParaRPr lang="en-US"/>
          </a:p>
        </p:txBody>
      </p:sp>
      <p:pic>
        <p:nvPicPr>
          <p:cNvPr id="8" name="Bilde 7" descr="Et bilde som inneholder tekst, bygning, låve&#10;&#10;Automatisk generert beskrivelse">
            <a:extLst>
              <a:ext uri="{FF2B5EF4-FFF2-40B4-BE49-F238E27FC236}">
                <a16:creationId xmlns:a16="http://schemas.microsoft.com/office/drawing/2014/main" id="{A1E39B2F-ED75-45CA-81B0-8B550BC7A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7582" r="18400" b="10041"/>
          <a:stretch/>
        </p:blipFill>
        <p:spPr>
          <a:xfrm>
            <a:off x="1957137" y="203753"/>
            <a:ext cx="8277725" cy="61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76A8E-AD31-40A5-8DFF-0B8657A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7" y="2437570"/>
            <a:ext cx="11306407" cy="1982860"/>
          </a:xfrm>
        </p:spPr>
        <p:txBody>
          <a:bodyPr/>
          <a:lstStyle/>
          <a:p>
            <a:pPr algn="ctr"/>
            <a:r>
              <a:rPr lang="en-US" sz="8000" dirty="0" err="1">
                <a:solidFill>
                  <a:srgbClr val="9E012B"/>
                </a:solidFill>
              </a:rPr>
              <a:t>Brev</a:t>
            </a:r>
            <a:r>
              <a:rPr lang="en-US" sz="8000" dirty="0">
                <a:solidFill>
                  <a:srgbClr val="9E012B"/>
                </a:solidFill>
              </a:rPr>
              <a:t> og </a:t>
            </a:r>
            <a:r>
              <a:rPr lang="en-US" sz="8000" dirty="0" err="1">
                <a:solidFill>
                  <a:srgbClr val="9E012B"/>
                </a:solidFill>
              </a:rPr>
              <a:t>presentasjoner</a:t>
            </a:r>
            <a:endParaRPr lang="en-US" sz="8000" dirty="0">
              <a:solidFill>
                <a:srgbClr val="9E01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21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25</a:t>
            </a:fld>
            <a:endParaRPr lang="en-US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F3721A37-96EC-4462-BE1A-AB0468FAE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54" y="557610"/>
            <a:ext cx="3850057" cy="5400000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141D268C-2A0E-403A-B103-D4F38419B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09" y="557610"/>
            <a:ext cx="381924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8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26</a:t>
            </a:fld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7CA8D9A-7FAC-45C6-BE85-9734656B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2" y="237156"/>
            <a:ext cx="5488120" cy="3087068"/>
          </a:xfrm>
          <a:prstGeom prst="rect">
            <a:avLst/>
          </a:prstGeom>
          <a:ln>
            <a:solidFill>
              <a:srgbClr val="9E012B"/>
            </a:solidFill>
          </a:ln>
        </p:spPr>
      </p:pic>
      <p:pic>
        <p:nvPicPr>
          <p:cNvPr id="7" name="Bilde 6" descr="Et bilde som inneholder tekst, person, gress, poserer&#10;&#10;Automatisk generert beskrivelse">
            <a:extLst>
              <a:ext uri="{FF2B5EF4-FFF2-40B4-BE49-F238E27FC236}">
                <a16:creationId xmlns:a16="http://schemas.microsoft.com/office/drawing/2014/main" id="{B5043219-E0BC-4601-B9F8-B090EDE2B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38" y="237156"/>
            <a:ext cx="5488120" cy="3087068"/>
          </a:xfrm>
          <a:prstGeom prst="rect">
            <a:avLst/>
          </a:prstGeom>
          <a:ln>
            <a:solidFill>
              <a:srgbClr val="9E012B"/>
            </a:solidFill>
          </a:ln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957079EA-29CC-472F-81DE-4248725FB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78" y="3533776"/>
            <a:ext cx="5488120" cy="3087068"/>
          </a:xfrm>
          <a:prstGeom prst="rect">
            <a:avLst/>
          </a:prstGeom>
          <a:ln>
            <a:solidFill>
              <a:srgbClr val="9E012B"/>
            </a:solidFill>
          </a:ln>
        </p:spPr>
      </p:pic>
    </p:spTree>
    <p:extLst>
      <p:ext uri="{BB962C8B-B14F-4D97-AF65-F5344CB8AC3E}">
        <p14:creationId xmlns:p14="http://schemas.microsoft.com/office/powerpoint/2010/main" val="7267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76A8E-AD31-40A5-8DFF-0B8657A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7" y="2437570"/>
            <a:ext cx="11306407" cy="1982860"/>
          </a:xfrm>
        </p:spPr>
        <p:txBody>
          <a:bodyPr/>
          <a:lstStyle/>
          <a:p>
            <a:pPr algn="ctr"/>
            <a:r>
              <a:rPr lang="en-US" sz="8000" dirty="0"/>
              <a:t>E-</a:t>
            </a:r>
            <a:r>
              <a:rPr lang="en-US" sz="8000" dirty="0" err="1"/>
              <a:t>postsignatur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888309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6082E74-5847-486C-B495-EC76B5C4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28</a:t>
            </a:fld>
            <a:endParaRPr lang="en-US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8A3B110C-DA8C-49E3-A76F-63421C205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4" t="3256" r="4319" b="4496"/>
          <a:stretch/>
        </p:blipFill>
        <p:spPr>
          <a:xfrm>
            <a:off x="3724939" y="256676"/>
            <a:ext cx="4742121" cy="63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0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76A8E-AD31-40A5-8DFF-0B8657A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7" y="2437570"/>
            <a:ext cx="11306407" cy="1982860"/>
          </a:xfrm>
        </p:spPr>
        <p:txBody>
          <a:bodyPr/>
          <a:lstStyle/>
          <a:p>
            <a:pPr algn="ctr"/>
            <a:r>
              <a:rPr lang="en-US" sz="11500" dirty="0" err="1">
                <a:solidFill>
                  <a:srgbClr val="9E012B"/>
                </a:solidFill>
              </a:rPr>
              <a:t>Eksempler</a:t>
            </a:r>
            <a:endParaRPr lang="en-US" sz="11500" dirty="0">
              <a:solidFill>
                <a:srgbClr val="9E01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3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3C5A6-8D19-4AE6-9457-FBE7B37C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</a:t>
            </a:fld>
            <a:endParaRPr lang="en-US"/>
          </a:p>
        </p:txBody>
      </p:sp>
      <p:pic>
        <p:nvPicPr>
          <p:cNvPr id="16" name="Plassholder for bilde 15">
            <a:extLst>
              <a:ext uri="{FF2B5EF4-FFF2-40B4-BE49-F238E27FC236}">
                <a16:creationId xmlns:a16="http://schemas.microsoft.com/office/drawing/2014/main" id="{0DF73E51-CF06-4882-9C73-AEAF224CF8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4582"/>
          <a:stretch>
            <a:fillRect/>
          </a:stretch>
        </p:blipFill>
        <p:spPr>
          <a:xfrm>
            <a:off x="109785" y="73339"/>
            <a:ext cx="12082215" cy="6200503"/>
          </a:xfrm>
        </p:spPr>
      </p:pic>
    </p:spTree>
    <p:extLst>
      <p:ext uri="{BB962C8B-B14F-4D97-AF65-F5344CB8AC3E}">
        <p14:creationId xmlns:p14="http://schemas.microsoft.com/office/powerpoint/2010/main" val="1012474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30</a:t>
            </a:fld>
            <a:endParaRPr lang="en-US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EEF92A7F-99BB-40E3-A0E9-A23FF1993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" y="1137776"/>
            <a:ext cx="12043611" cy="4582447"/>
          </a:xfrm>
          <a:prstGeom prst="rect">
            <a:avLst/>
          </a:prstGeom>
          <a:ln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3768363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361DA8B-5143-4790-B434-F3618BA9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31</a:t>
            </a:fld>
            <a:endParaRPr lang="en-US"/>
          </a:p>
        </p:txBody>
      </p:sp>
      <p:pic>
        <p:nvPicPr>
          <p:cNvPr id="12" name="Bilde 11" descr="Et bilde som inneholder tekst, person, forskjellig&#10;&#10;Automatisk generert beskrivelse">
            <a:extLst>
              <a:ext uri="{FF2B5EF4-FFF2-40B4-BE49-F238E27FC236}">
                <a16:creationId xmlns:a16="http://schemas.microsoft.com/office/drawing/2014/main" id="{1A32DA6C-033E-4E5A-9B3B-3151FDCC0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73" y="160573"/>
            <a:ext cx="6536854" cy="6536854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2DE3BDD-F82A-4293-994E-459F1960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</p:spTree>
    <p:extLst>
      <p:ext uri="{BB962C8B-B14F-4D97-AF65-F5344CB8AC3E}">
        <p14:creationId xmlns:p14="http://schemas.microsoft.com/office/powerpoint/2010/main" val="4026785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86361E-98C8-40ED-BADD-E2CE7D12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32</a:t>
            </a:fld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34ABCB-102F-400B-80DF-606F353F3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72" y="46194"/>
            <a:ext cx="3805656" cy="6765611"/>
          </a:xfrm>
          <a:prstGeom prst="rect">
            <a:avLst/>
          </a:prstGeom>
          <a:ln>
            <a:solidFill>
              <a:srgbClr val="9E012B"/>
            </a:solidFill>
          </a:ln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388D2BF-FDA5-4C13-9E63-D4C694DD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</p:spTree>
    <p:extLst>
      <p:ext uri="{BB962C8B-B14F-4D97-AF65-F5344CB8AC3E}">
        <p14:creationId xmlns:p14="http://schemas.microsoft.com/office/powerpoint/2010/main" val="2670833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50F6EB8-CC28-4720-A9A8-6B22AFD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D61404C-18E6-4FDD-A721-A6822516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33</a:t>
            </a:fld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38C9D69-F1B1-4740-877E-CED2B5ADB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00" y="45000"/>
            <a:ext cx="6768000" cy="6768000"/>
          </a:xfrm>
          <a:prstGeom prst="rect">
            <a:avLst/>
          </a:prstGeom>
          <a:ln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52633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38AB122-ADE7-43C0-9D78-CE4EA873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34</a:t>
            </a:fld>
            <a:endParaRPr lang="en-US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53112DB8-AE15-44A8-9B74-E29C4520C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40" y="0"/>
            <a:ext cx="4967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28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E735F99-D75B-4F30-8B11-7A1AF4ED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E78F09A-59CD-429B-AC1D-92E49096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35</a:t>
            </a:fld>
            <a:endParaRPr lang="en-US"/>
          </a:p>
        </p:txBody>
      </p:sp>
      <p:pic>
        <p:nvPicPr>
          <p:cNvPr id="6" name="Plassholder for 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B8B40F45-C7A6-4FF8-B323-DD5288E334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10645" r="251" b="11668"/>
          <a:stretch/>
        </p:blipFill>
        <p:spPr>
          <a:xfrm>
            <a:off x="395643" y="41018"/>
            <a:ext cx="11249527" cy="6200503"/>
          </a:xfrm>
        </p:spPr>
      </p:pic>
    </p:spTree>
    <p:extLst>
      <p:ext uri="{BB962C8B-B14F-4D97-AF65-F5344CB8AC3E}">
        <p14:creationId xmlns:p14="http://schemas.microsoft.com/office/powerpoint/2010/main" val="3430366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AFA8C6E-4F76-4EE7-9368-EB87F3F4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4518B45-216B-426B-AE21-21D641EB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36</a:t>
            </a:fld>
            <a:endParaRPr lang="en-US"/>
          </a:p>
        </p:txBody>
      </p:sp>
      <p:pic>
        <p:nvPicPr>
          <p:cNvPr id="8" name="Plassholder for 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11A18D3C-C013-4A05-AEBF-72E0B2101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6" t="19072" r="797" b="8372"/>
          <a:stretch/>
        </p:blipFill>
        <p:spPr>
          <a:xfrm>
            <a:off x="2279984" y="92389"/>
            <a:ext cx="7632032" cy="6200503"/>
          </a:xfrm>
        </p:spPr>
      </p:pic>
    </p:spTree>
    <p:extLst>
      <p:ext uri="{BB962C8B-B14F-4D97-AF65-F5344CB8AC3E}">
        <p14:creationId xmlns:p14="http://schemas.microsoft.com/office/powerpoint/2010/main" val="1148083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0E05D81-07CA-4DC6-8E68-5034760F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92A0EC1-EA27-40B1-BC7A-0E9ADE66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37</a:t>
            </a:fld>
            <a:endParaRPr lang="en-US"/>
          </a:p>
        </p:txBody>
      </p:sp>
      <p:pic>
        <p:nvPicPr>
          <p:cNvPr id="6" name="Plassholder for 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B00B6A29-C5DA-44DE-8BFB-4AF3D279DB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21306" r="53866" b="24390"/>
          <a:stretch/>
        </p:blipFill>
        <p:spPr>
          <a:xfrm>
            <a:off x="443023" y="531628"/>
            <a:ext cx="5392479" cy="5422606"/>
          </a:xfrm>
        </p:spPr>
      </p:pic>
      <p:pic>
        <p:nvPicPr>
          <p:cNvPr id="5" name="Plassholder for 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D8FFABF-8F1F-4821-A81E-2D6451C1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9" t="21306" r="8690" b="24390"/>
          <a:stretch/>
        </p:blipFill>
        <p:spPr>
          <a:xfrm>
            <a:off x="6096000" y="531628"/>
            <a:ext cx="5472223" cy="54226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77738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5859A-1AA4-4378-951E-77495933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38</a:t>
            </a:fld>
            <a:endParaRPr lang="en-US"/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4F984FF1-72C7-45A5-979E-F0E58F1DB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39" y="0"/>
            <a:ext cx="6858000" cy="6858000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E2686398-0040-44DB-92E5-EE8E98F4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218" y="0"/>
            <a:ext cx="6858000" cy="6858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8E5C357-EEB0-4096-B782-B6219CF4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2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Norges Bygdekvinnelag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drakt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76A8E-AD31-40A5-8DFF-0B8657A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7" y="2437570"/>
            <a:ext cx="11306407" cy="1982860"/>
          </a:xfrm>
        </p:spPr>
        <p:txBody>
          <a:bodyPr/>
          <a:lstStyle/>
          <a:p>
            <a:pPr algn="ctr"/>
            <a:r>
              <a:rPr lang="en-US" sz="10500" dirty="0" err="1">
                <a:solidFill>
                  <a:srgbClr val="9E012B"/>
                </a:solidFill>
              </a:rPr>
              <a:t>Hvorfor</a:t>
            </a:r>
            <a:r>
              <a:rPr lang="en-US" sz="10500" dirty="0">
                <a:solidFill>
                  <a:srgbClr val="9E012B"/>
                </a:solidFill>
              </a:rPr>
              <a:t> </a:t>
            </a:r>
            <a:r>
              <a:rPr lang="en-US" sz="10500" dirty="0" err="1">
                <a:solidFill>
                  <a:srgbClr val="9E012B"/>
                </a:solidFill>
              </a:rPr>
              <a:t>ny</a:t>
            </a:r>
            <a:r>
              <a:rPr lang="en-US" sz="10500" dirty="0">
                <a:solidFill>
                  <a:srgbClr val="9E012B"/>
                </a:solidFill>
              </a:rPr>
              <a:t> </a:t>
            </a:r>
            <a:r>
              <a:rPr lang="en-US" sz="10500" dirty="0" err="1">
                <a:solidFill>
                  <a:srgbClr val="9E012B"/>
                </a:solidFill>
              </a:rPr>
              <a:t>drakt</a:t>
            </a:r>
            <a:r>
              <a:rPr lang="en-US" sz="10500" dirty="0">
                <a:solidFill>
                  <a:srgbClr val="9E012B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048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694A5C82-FF5D-4304-98BC-C3FE34A47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9753563-497A-4D95-A2AC-9A412696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5</a:t>
            </a:fld>
            <a:endParaRPr lang="en-US"/>
          </a:p>
        </p:txBody>
      </p:sp>
      <p:pic>
        <p:nvPicPr>
          <p:cNvPr id="6" name="Plassholder for bilde 5" descr="Et bilde som inneholder person, gulv, gruppe, personer&#10;&#10;Automatisk generert beskrivelse">
            <a:extLst>
              <a:ext uri="{FF2B5EF4-FFF2-40B4-BE49-F238E27FC236}">
                <a16:creationId xmlns:a16="http://schemas.microsoft.com/office/drawing/2014/main" id="{78379FFC-5961-4C47-8992-09F31CA0A5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8717" r="1804" b="1800"/>
          <a:stretch/>
        </p:blipFill>
        <p:spPr>
          <a:xfrm>
            <a:off x="354418" y="200604"/>
            <a:ext cx="11483163" cy="6199882"/>
          </a:xfrm>
        </p:spPr>
      </p:pic>
    </p:spTree>
    <p:extLst>
      <p:ext uri="{BB962C8B-B14F-4D97-AF65-F5344CB8AC3E}">
        <p14:creationId xmlns:p14="http://schemas.microsoft.com/office/powerpoint/2010/main" val="339300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76A8E-AD31-40A5-8DFF-0B8657A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7" y="2437570"/>
            <a:ext cx="11306407" cy="1982860"/>
          </a:xfrm>
        </p:spPr>
        <p:txBody>
          <a:bodyPr/>
          <a:lstStyle/>
          <a:p>
            <a:pPr algn="ctr"/>
            <a:r>
              <a:rPr lang="en-US" sz="9500" dirty="0" err="1">
                <a:solidFill>
                  <a:srgbClr val="9E012B"/>
                </a:solidFill>
              </a:rPr>
              <a:t>Hvordan</a:t>
            </a:r>
            <a:r>
              <a:rPr lang="en-US" sz="9500" dirty="0">
                <a:solidFill>
                  <a:srgbClr val="9E012B"/>
                </a:solidFill>
              </a:rPr>
              <a:t> </a:t>
            </a:r>
            <a:r>
              <a:rPr lang="en-US" sz="9500" dirty="0" err="1">
                <a:solidFill>
                  <a:srgbClr val="9E012B"/>
                </a:solidFill>
              </a:rPr>
              <a:t>blir</a:t>
            </a:r>
            <a:r>
              <a:rPr lang="en-US" sz="9500" dirty="0">
                <a:solidFill>
                  <a:srgbClr val="9E012B"/>
                </a:solidFill>
              </a:rPr>
              <a:t> vi sett?</a:t>
            </a:r>
          </a:p>
        </p:txBody>
      </p:sp>
    </p:spTree>
    <p:extLst>
      <p:ext uri="{BB962C8B-B14F-4D97-AF65-F5344CB8AC3E}">
        <p14:creationId xmlns:p14="http://schemas.microsoft.com/office/powerpoint/2010/main" val="282517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3C5A6-8D19-4AE6-9457-FBE7B37C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7</a:t>
            </a:fld>
            <a:endParaRPr lang="en-US"/>
          </a:p>
        </p:txBody>
      </p:sp>
      <p:pic>
        <p:nvPicPr>
          <p:cNvPr id="8" name="Plassholder for 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9DB6F3D0-ABA7-492B-8904-984787FE18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473" b="13723"/>
          <a:stretch/>
        </p:blipFill>
        <p:spPr>
          <a:xfrm>
            <a:off x="1094344" y="395444"/>
            <a:ext cx="10003312" cy="6067111"/>
          </a:xfrm>
        </p:spPr>
      </p:pic>
    </p:spTree>
    <p:extLst>
      <p:ext uri="{BB962C8B-B14F-4D97-AF65-F5344CB8AC3E}">
        <p14:creationId xmlns:p14="http://schemas.microsoft.com/office/powerpoint/2010/main" val="127026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1B740-1906-4743-91BB-0358B5EA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57E29-4A3B-42A9-8317-DB84E9E4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76A8E-AD31-40A5-8DFF-0B8657A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6952"/>
            <a:ext cx="12192000" cy="1982860"/>
          </a:xfrm>
        </p:spPr>
        <p:txBody>
          <a:bodyPr/>
          <a:lstStyle/>
          <a:p>
            <a:pPr algn="ctr"/>
            <a:r>
              <a:rPr lang="en-US" sz="8500" dirty="0" err="1"/>
              <a:t>Hva</a:t>
            </a:r>
            <a:r>
              <a:rPr lang="en-US" sz="8500" dirty="0"/>
              <a:t> er </a:t>
            </a:r>
            <a:r>
              <a:rPr lang="en-US" sz="8500" dirty="0" err="1"/>
              <a:t>en</a:t>
            </a:r>
            <a:r>
              <a:rPr lang="en-US" sz="8500" dirty="0"/>
              <a:t> </a:t>
            </a:r>
            <a:r>
              <a:rPr lang="en-US" sz="8500" dirty="0" err="1"/>
              <a:t>visuell</a:t>
            </a:r>
            <a:r>
              <a:rPr lang="en-US" sz="8500" dirty="0"/>
              <a:t> </a:t>
            </a:r>
            <a:r>
              <a:rPr lang="en-US" sz="8500" dirty="0" err="1"/>
              <a:t>profil</a:t>
            </a:r>
            <a:r>
              <a:rPr lang="en-US" sz="8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2772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236519E-3C66-4146-95E1-0916EA90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496" y="1397105"/>
            <a:ext cx="5071163" cy="5090693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PROFILMANUAL </a:t>
            </a:r>
          </a:p>
          <a:p>
            <a:pPr marL="0" indent="0">
              <a:buNone/>
            </a:pPr>
            <a:r>
              <a:rPr lang="nb-NO" sz="2400" dirty="0"/>
              <a:t>Logosymbol</a:t>
            </a:r>
          </a:p>
          <a:p>
            <a:pPr marL="0" indent="0">
              <a:buNone/>
            </a:pPr>
            <a:r>
              <a:rPr lang="nb-NO" sz="2400" dirty="0"/>
              <a:t>Lokale logoer</a:t>
            </a:r>
          </a:p>
          <a:p>
            <a:pPr marL="0" indent="0">
              <a:buNone/>
            </a:pPr>
            <a:r>
              <a:rPr lang="nb-NO" sz="2400" dirty="0"/>
              <a:t>Piktogrammer</a:t>
            </a:r>
          </a:p>
          <a:p>
            <a:pPr marL="0" indent="0">
              <a:buNone/>
            </a:pPr>
            <a:r>
              <a:rPr lang="nb-NO" sz="2400" dirty="0"/>
              <a:t>Farger</a:t>
            </a:r>
          </a:p>
          <a:p>
            <a:pPr marL="0" indent="0">
              <a:buNone/>
            </a:pPr>
            <a:r>
              <a:rPr lang="nb-NO" sz="2400" dirty="0"/>
              <a:t>Skrifttyper</a:t>
            </a:r>
          </a:p>
          <a:p>
            <a:pPr marL="0" indent="0">
              <a:buNone/>
            </a:pPr>
            <a:r>
              <a:rPr lang="nb-NO" sz="2400" dirty="0"/>
              <a:t>Maler</a:t>
            </a:r>
          </a:p>
          <a:p>
            <a:pPr marL="0" indent="0">
              <a:buNone/>
            </a:pPr>
            <a:r>
              <a:rPr lang="nb-NO" sz="2400" dirty="0"/>
              <a:t>Materiell</a:t>
            </a:r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211385-0946-4C9B-8E7A-B4C35E4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Norges Bygdekvinnelag i ny drakt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7F3C92-304E-4E7D-9080-05F4D66F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9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7D12ACE-3A18-4739-B163-AA9B037A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496" y="471605"/>
            <a:ext cx="8974579" cy="808759"/>
          </a:xfrm>
        </p:spPr>
        <p:txBody>
          <a:bodyPr/>
          <a:lstStyle/>
          <a:p>
            <a:r>
              <a:rPr lang="nb-NO" sz="3600" dirty="0"/>
              <a:t>Logoen og alt som er rundt den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2E40F16-9306-4583-A143-FEDB0463F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49" y="1280364"/>
            <a:ext cx="4953977" cy="495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8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9E1B2E"/>
      </a:dk2>
      <a:lt2>
        <a:srgbClr val="F4E7D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7">
      <a:majorFont>
        <a:latin typeface="Neutrif Studio Medium"/>
        <a:ea typeface=""/>
        <a:cs typeface=""/>
      </a:majorFont>
      <a:minorFont>
        <a:latin typeface="Neutrif Studi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K_PPTMal_Neutrif" id="{D8526711-59DF-48D1-ACD5-8EB823C73CE8}" vid="{C7E1C140-733C-4507-886F-560F7E92D6F6}"/>
    </a:ext>
  </a:extLst>
</a:theme>
</file>

<file path=ppt/theme/theme2.xml><?xml version="1.0" encoding="utf-8"?>
<a:theme xmlns:a="http://schemas.openxmlformats.org/drawingml/2006/main" name="1_Office-tema">
  <a:themeElements>
    <a:clrScheme name="Office Theme">
      <a:dk1>
        <a:sysClr val="windowText" lastClr="000000"/>
      </a:dk1>
      <a:lt1>
        <a:sysClr val="window" lastClr="FFFFFF"/>
      </a:lt1>
      <a:dk2>
        <a:srgbClr val="9E1B2E"/>
      </a:dk2>
      <a:lt2>
        <a:srgbClr val="F4E7D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7">
      <a:majorFont>
        <a:latin typeface="Neutrif Studio Medium"/>
        <a:ea typeface=""/>
        <a:cs typeface=""/>
      </a:majorFont>
      <a:minorFont>
        <a:latin typeface="Neutrif Studi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K_PPTMal_Neutrif" id="{D8526711-59DF-48D1-ACD5-8EB823C73CE8}" vid="{C7E1C140-733C-4507-886F-560F7E92D6F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2FC97A4EB864EBF6B6ADD443A67CC" ma:contentTypeVersion="11" ma:contentTypeDescription="Create a new document." ma:contentTypeScope="" ma:versionID="a30b65eca35bc2875518b791539d3c86">
  <xsd:schema xmlns:xsd="http://www.w3.org/2001/XMLSchema" xmlns:xs="http://www.w3.org/2001/XMLSchema" xmlns:p="http://schemas.microsoft.com/office/2006/metadata/properties" xmlns:ns2="3b00a67f-9791-437e-b702-303a706ea042" targetNamespace="http://schemas.microsoft.com/office/2006/metadata/properties" ma:root="true" ma:fieldsID="3915ecab2cff59e5d3d4d0af5306f32f" ns2:_="">
    <xsd:import namespace="3b00a67f-9791-437e-b702-303a706ea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4195A1-BF0B-490A-96F6-E79D0A66084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3b00a67f-9791-437e-b702-303a706ea04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8B4F47-70E1-4DC2-8729-5560FBF0A9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985BA0-BFAE-42D0-8065-4D9B902225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NBK_PPTMal_Neutrif</Template>
  <TotalTime>1156</TotalTime>
  <Words>258</Words>
  <Application>Microsoft Office PowerPoint</Application>
  <PresentationFormat>Widescreen</PresentationFormat>
  <Paragraphs>92</Paragraphs>
  <Slides>38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38</vt:i4>
      </vt:variant>
    </vt:vector>
  </HeadingPairs>
  <TitlesOfParts>
    <vt:vector size="44" baseType="lpstr">
      <vt:lpstr>Arial</vt:lpstr>
      <vt:lpstr>Neutrif Studio</vt:lpstr>
      <vt:lpstr>Calibri</vt:lpstr>
      <vt:lpstr>Neutrif Studio Medium</vt:lpstr>
      <vt:lpstr>Office-tema</vt:lpstr>
      <vt:lpstr>1_Office-tema</vt:lpstr>
      <vt:lpstr>Norges Bygdekvinnelag i ny drakt</vt:lpstr>
      <vt:lpstr>PowerPoint-presentasjon</vt:lpstr>
      <vt:lpstr>PowerPoint-presentasjon</vt:lpstr>
      <vt:lpstr>Hvorfor ny drakt?</vt:lpstr>
      <vt:lpstr>PowerPoint-presentasjon</vt:lpstr>
      <vt:lpstr>Hvordan blir vi sett?</vt:lpstr>
      <vt:lpstr>PowerPoint-presentasjon</vt:lpstr>
      <vt:lpstr>Hva er en visuell profil?</vt:lpstr>
      <vt:lpstr>Logoen og alt som er rundt den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Brev og presentasjoner</vt:lpstr>
      <vt:lpstr>PowerPoint-presentasjon</vt:lpstr>
      <vt:lpstr>PowerPoint-presentasjon</vt:lpstr>
      <vt:lpstr>E-postsignatur</vt:lpstr>
      <vt:lpstr>PowerPoint-presentasjon</vt:lpstr>
      <vt:lpstr>Eksempler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Norges Bygdekvinnelag i ny drakt</dc:title>
  <dc:creator>Ingrid Lamark</dc:creator>
  <cp:lastModifiedBy>Ingrid Lamark</cp:lastModifiedBy>
  <cp:revision>38</cp:revision>
  <dcterms:created xsi:type="dcterms:W3CDTF">2021-06-11T07:11:04Z</dcterms:created>
  <dcterms:modified xsi:type="dcterms:W3CDTF">2021-06-21T11:30:41Z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</Properties>
</file>