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65" r:id="rId2"/>
    <p:sldId id="276" r:id="rId3"/>
    <p:sldId id="2147377500" r:id="rId4"/>
    <p:sldId id="6062" r:id="rId5"/>
    <p:sldId id="6071" r:id="rId6"/>
    <p:sldId id="32129" r:id="rId7"/>
    <p:sldId id="296" r:id="rId8"/>
    <p:sldId id="2147377495" r:id="rId9"/>
    <p:sldId id="32242" r:id="rId10"/>
    <p:sldId id="32236" r:id="rId11"/>
    <p:sldId id="32252" r:id="rId12"/>
    <p:sldId id="2147377496" r:id="rId13"/>
    <p:sldId id="329" r:id="rId14"/>
    <p:sldId id="6059" r:id="rId15"/>
    <p:sldId id="2147377497" r:id="rId16"/>
    <p:sldId id="2147377162" r:id="rId17"/>
    <p:sldId id="2147377490" r:id="rId18"/>
    <p:sldId id="2147377494" r:id="rId19"/>
    <p:sldId id="2147377499" r:id="rId20"/>
    <p:sldId id="2147377484" r:id="rId21"/>
    <p:sldId id="2147377498" r:id="rId22"/>
    <p:sldId id="258" r:id="rId23"/>
    <p:sldId id="259" r:id="rId24"/>
    <p:sldId id="260" r:id="rId25"/>
    <p:sldId id="261" r:id="rId26"/>
    <p:sldId id="262" r:id="rId27"/>
    <p:sldId id="263" r:id="rId28"/>
    <p:sldId id="264" r:id="rId29"/>
    <p:sldId id="2147377491" r:id="rId30"/>
    <p:sldId id="266" r:id="rId31"/>
    <p:sldId id="267" r:id="rId32"/>
    <p:sldId id="268" r:id="rId33"/>
    <p:sldId id="2147377492" r:id="rId34"/>
    <p:sldId id="270" r:id="rId35"/>
    <p:sldId id="271" r:id="rId36"/>
    <p:sldId id="272" r:id="rId37"/>
    <p:sldId id="273" r:id="rId38"/>
    <p:sldId id="2147377493" r:id="rId39"/>
    <p:sldId id="280" r:id="rId40"/>
    <p:sldId id="282" r:id="rId41"/>
    <p:sldId id="283" r:id="rId42"/>
    <p:sldId id="284" r:id="rId43"/>
    <p:sldId id="285" r:id="rId44"/>
    <p:sldId id="286" r:id="rId45"/>
    <p:sldId id="287" r:id="rId46"/>
    <p:sldId id="288" r:id="rId47"/>
    <p:sldId id="289" r:id="rId48"/>
    <p:sldId id="290" r:id="rId49"/>
    <p:sldId id="2147377501" r:id="rId50"/>
    <p:sldId id="2147377502" r:id="rId51"/>
    <p:sldId id="2147377503" r:id="rId52"/>
    <p:sldId id="279" r:id="rId53"/>
    <p:sldId id="294" r:id="rId54"/>
    <p:sldId id="2147377504" r:id="rId55"/>
    <p:sldId id="295" r:id="rId56"/>
    <p:sldId id="2147377505" r:id="rId57"/>
    <p:sldId id="2147377506" r:id="rId58"/>
    <p:sldId id="2147377507" r:id="rId59"/>
    <p:sldId id="302" r:id="rId60"/>
    <p:sldId id="304" r:id="rId61"/>
    <p:sldId id="292" r:id="rId62"/>
    <p:sldId id="297" r:id="rId63"/>
    <p:sldId id="293" r:id="rId64"/>
    <p:sldId id="298" r:id="rId65"/>
    <p:sldId id="299" r:id="rId66"/>
    <p:sldId id="300" r:id="rId67"/>
    <p:sldId id="303" r:id="rId68"/>
    <p:sldId id="305" r:id="rId69"/>
    <p:sldId id="315" r:id="rId70"/>
    <p:sldId id="291" r:id="rId71"/>
  </p:sldIdLst>
  <p:sldSz cx="9144000" cy="5143500" type="screen16x9"/>
  <p:notesSz cx="6735763" cy="9866313"/>
  <p:defaultTextStyle>
    <a:defPPr>
      <a:defRPr lang="nb-NO"/>
    </a:defPPr>
    <a:lvl1pPr marL="0" algn="l" defTabSz="685468" rtl="0" eaLnBrk="1" latinLnBrk="0" hangingPunct="1">
      <a:defRPr sz="1400" kern="1200">
        <a:solidFill>
          <a:schemeClr val="tx1"/>
        </a:solidFill>
        <a:latin typeface="+mn-lt"/>
        <a:ea typeface="+mn-ea"/>
        <a:cs typeface="+mn-cs"/>
      </a:defRPr>
    </a:lvl1pPr>
    <a:lvl2pPr marL="342735" algn="l" defTabSz="685468" rtl="0" eaLnBrk="1" latinLnBrk="0" hangingPunct="1">
      <a:defRPr sz="1400" kern="1200">
        <a:solidFill>
          <a:schemeClr val="tx1"/>
        </a:solidFill>
        <a:latin typeface="+mn-lt"/>
        <a:ea typeface="+mn-ea"/>
        <a:cs typeface="+mn-cs"/>
      </a:defRPr>
    </a:lvl2pPr>
    <a:lvl3pPr marL="685468" algn="l" defTabSz="685468" rtl="0" eaLnBrk="1" latinLnBrk="0" hangingPunct="1">
      <a:defRPr sz="1400" kern="1200">
        <a:solidFill>
          <a:schemeClr val="tx1"/>
        </a:solidFill>
        <a:latin typeface="+mn-lt"/>
        <a:ea typeface="+mn-ea"/>
        <a:cs typeface="+mn-cs"/>
      </a:defRPr>
    </a:lvl3pPr>
    <a:lvl4pPr marL="1028203" algn="l" defTabSz="685468" rtl="0" eaLnBrk="1" latinLnBrk="0" hangingPunct="1">
      <a:defRPr sz="1400" kern="1200">
        <a:solidFill>
          <a:schemeClr val="tx1"/>
        </a:solidFill>
        <a:latin typeface="+mn-lt"/>
        <a:ea typeface="+mn-ea"/>
        <a:cs typeface="+mn-cs"/>
      </a:defRPr>
    </a:lvl4pPr>
    <a:lvl5pPr marL="1370937" algn="l" defTabSz="685468" rtl="0" eaLnBrk="1" latinLnBrk="0" hangingPunct="1">
      <a:defRPr sz="1400" kern="1200">
        <a:solidFill>
          <a:schemeClr val="tx1"/>
        </a:solidFill>
        <a:latin typeface="+mn-lt"/>
        <a:ea typeface="+mn-ea"/>
        <a:cs typeface="+mn-cs"/>
      </a:defRPr>
    </a:lvl5pPr>
    <a:lvl6pPr marL="1713671" algn="l" defTabSz="685468" rtl="0" eaLnBrk="1" latinLnBrk="0" hangingPunct="1">
      <a:defRPr sz="1400" kern="1200">
        <a:solidFill>
          <a:schemeClr val="tx1"/>
        </a:solidFill>
        <a:latin typeface="+mn-lt"/>
        <a:ea typeface="+mn-ea"/>
        <a:cs typeface="+mn-cs"/>
      </a:defRPr>
    </a:lvl6pPr>
    <a:lvl7pPr marL="2056405" algn="l" defTabSz="685468" rtl="0" eaLnBrk="1" latinLnBrk="0" hangingPunct="1">
      <a:defRPr sz="1400" kern="1200">
        <a:solidFill>
          <a:schemeClr val="tx1"/>
        </a:solidFill>
        <a:latin typeface="+mn-lt"/>
        <a:ea typeface="+mn-ea"/>
        <a:cs typeface="+mn-cs"/>
      </a:defRPr>
    </a:lvl7pPr>
    <a:lvl8pPr marL="2399140" algn="l" defTabSz="685468" rtl="0" eaLnBrk="1" latinLnBrk="0" hangingPunct="1">
      <a:defRPr sz="1400" kern="1200">
        <a:solidFill>
          <a:schemeClr val="tx1"/>
        </a:solidFill>
        <a:latin typeface="+mn-lt"/>
        <a:ea typeface="+mn-ea"/>
        <a:cs typeface="+mn-cs"/>
      </a:defRPr>
    </a:lvl8pPr>
    <a:lvl9pPr marL="2741874" algn="l" defTabSz="685468"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guide id="3" orient="horz" pos="1620">
          <p15:clr>
            <a:srgbClr val="A4A3A4"/>
          </p15:clr>
        </p15:guide>
        <p15:guide id="4" pos="2880">
          <p15:clr>
            <a:srgbClr val="A4A3A4"/>
          </p15:clr>
        </p15:guide>
        <p15:guide id="5" orient="horz" pos="11521">
          <p15:clr>
            <a:srgbClr val="A4A3A4"/>
          </p15:clr>
        </p15:guide>
        <p15:guide id="6" orient="horz" pos="4321">
          <p15:clr>
            <a:srgbClr val="A4A3A4"/>
          </p15:clr>
        </p15:guide>
        <p15:guide id="7" pos="20481">
          <p15:clr>
            <a:srgbClr val="A4A3A4"/>
          </p15:clr>
        </p15:guide>
        <p15:guide id="8" pos="7681">
          <p15:clr>
            <a:srgbClr val="A4A3A4"/>
          </p15:clr>
        </p15:guide>
        <p15:guide id="9" orient="horz" pos="607">
          <p15:clr>
            <a:srgbClr val="A4A3A4"/>
          </p15:clr>
        </p15:guide>
        <p15:guide id="10" pos="1079">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D3B2"/>
    <a:srgbClr val="F0E9D9"/>
    <a:srgbClr val="C64894"/>
    <a:srgbClr val="D77B2E"/>
    <a:srgbClr val="43B04C"/>
    <a:srgbClr val="008FD1"/>
    <a:srgbClr val="BF4096"/>
    <a:srgbClr val="FF9100"/>
    <a:srgbClr val="38B540"/>
    <a:srgbClr val="BFAD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1245AF3-A2C9-46A3-915F-A137247E6010}" styleName="SB1 - variant 2">
    <a:wholeTbl>
      <a:tcTxStyle>
        <a:fontRef idx="minor">
          <a:prstClr val="black"/>
        </a:fontRef>
        <a:schemeClr val="dk1"/>
      </a:tcTxStyle>
      <a:tcStyle>
        <a:tcBdr>
          <a:left>
            <a:ln>
              <a:noFill/>
            </a:ln>
          </a:left>
          <a:right>
            <a:ln>
              <a:noFill/>
            </a:ln>
          </a:right>
          <a:top>
            <a:ln>
              <a:noFill/>
            </a:ln>
          </a:top>
          <a:bottom>
            <a:ln>
              <a:noFill/>
            </a:ln>
          </a:bottom>
          <a:insideH>
            <a:ln>
              <a:noFill/>
            </a:ln>
          </a:insideH>
          <a:insideV>
            <a:ln>
              <a:noFill/>
            </a:ln>
          </a:insideV>
        </a:tcBdr>
      </a:tcStyle>
    </a:wholeTbl>
    <a:band1H>
      <a:tcStyle>
        <a:tcBdr/>
      </a:tcStyle>
    </a:band1H>
    <a:band2H>
      <a:tcStyle>
        <a:tcBdr/>
        <a:fill>
          <a:solidFill>
            <a:srgbClr val="EDE6CF"/>
          </a:solidFill>
        </a:fill>
      </a:tcStyle>
    </a:band2H>
    <a:firstRow>
      <a:tcTxStyle b="on">
        <a:fontRef idx="minor">
          <a:prstClr val="black"/>
        </a:fontRef>
        <a:schemeClr val="lt1"/>
      </a:tcTxStyle>
      <a:tcStyle>
        <a:tcBdr/>
        <a:fill>
          <a:solidFill>
            <a:schemeClr val="accent2"/>
          </a:solidFill>
        </a:fill>
      </a:tcStyle>
    </a:firstRow>
  </a:tblStyle>
  <a:tblStyle styleId="{FABE759C-2184-4938-8171-2C164F75D697}" styleName="SB1 - variant 1">
    <a:wholeTbl>
      <a:tcTxStyle>
        <a:fontRef idx="minor">
          <a:scrgbClr r="0" g="0" b="0"/>
        </a:fontRef>
        <a:schemeClr val="tx1"/>
      </a:tcTxStyle>
      <a:tcStyle>
        <a:tcBdr>
          <a:left>
            <a:ln>
              <a:noFill/>
            </a:ln>
          </a:left>
          <a:right>
            <a:ln>
              <a:noFill/>
            </a:ln>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howGuides="1">
      <p:cViewPr varScale="1">
        <p:scale>
          <a:sx n="88" d="100"/>
          <a:sy n="88" d="100"/>
        </p:scale>
        <p:origin x="636" y="56"/>
      </p:cViewPr>
      <p:guideLst>
        <p:guide orient="horz" pos="4320"/>
        <p:guide pos="7680"/>
        <p:guide orient="horz" pos="1620"/>
        <p:guide pos="2880"/>
        <p:guide orient="horz" pos="11521"/>
        <p:guide orient="horz" pos="4321"/>
        <p:guide pos="20481"/>
        <p:guide pos="7681"/>
        <p:guide orient="horz" pos="607"/>
        <p:guide pos="1079"/>
      </p:guideLst>
    </p:cSldViewPr>
  </p:slideViewPr>
  <p:notesTextViewPr>
    <p:cViewPr>
      <p:scale>
        <a:sx n="1" d="1"/>
        <a:sy n="1" d="1"/>
      </p:scale>
      <p:origin x="0" y="0"/>
    </p:cViewPr>
  </p:notesTextViewPr>
  <p:notesViewPr>
    <p:cSldViewPr>
      <p:cViewPr varScale="1">
        <p:scale>
          <a:sx n="70" d="100"/>
          <a:sy n="70" d="100"/>
        </p:scale>
        <p:origin x="-3294"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sz="1600" b="0" i="0" u="none" strike="noStrike" baseline="0" dirty="0">
                <a:solidFill>
                  <a:schemeClr val="tx1"/>
                </a:solidFill>
                <a:effectLst/>
              </a:rPr>
              <a:t>Fordi kvinner tjener fortsatt mindre enn menn</a:t>
            </a:r>
            <a:endParaRPr lang="nb-NO" sz="16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1869-4E76-8A95-D6ED4CE8272C}"/>
              </c:ext>
            </c:extLst>
          </c:dPt>
          <c:dLbls>
            <c:dLbl>
              <c:idx val="0"/>
              <c:tx>
                <c:rich>
                  <a:bodyPr/>
                  <a:lstStyle/>
                  <a:p>
                    <a:fld id="{B9AB4EBD-4743-4C71-9E33-3A6C3C7D64A0}" type="VALUE">
                      <a:rPr lang="en-US" sz="1200">
                        <a:solidFill>
                          <a:schemeClr val="tx1"/>
                        </a:solidFill>
                      </a:rPr>
                      <a:pPr/>
                      <a:t>[VERDI]</a:t>
                    </a:fld>
                    <a:endParaRPr lang="nb-N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869-4E76-8A95-D6ED4CE8272C}"/>
                </c:ext>
              </c:extLst>
            </c:dLbl>
            <c:dLbl>
              <c:idx val="1"/>
              <c:tx>
                <c:rich>
                  <a:bodyPr/>
                  <a:lstStyle/>
                  <a:p>
                    <a:fld id="{1D97B78E-EDB3-4035-882F-971D1E1D5F6A}" type="VALUE">
                      <a:rPr lang="en-US" sz="1200">
                        <a:solidFill>
                          <a:schemeClr val="tx1"/>
                        </a:solidFill>
                      </a:rPr>
                      <a:pPr/>
                      <a:t>[VERDI]</a:t>
                    </a:fld>
                    <a:endParaRPr lang="nb-N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869-4E76-8A95-D6ED4CE8272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c:f>
              <c:strCache>
                <c:ptCount val="2"/>
                <c:pt idx="0">
                  <c:v>Gjennomsnittlig bruttoinntekt kvinner</c:v>
                </c:pt>
                <c:pt idx="1">
                  <c:v>Gjennomsnittlig bruttoinntekt menn</c:v>
                </c:pt>
              </c:strCache>
            </c:strRef>
          </c:cat>
          <c:val>
            <c:numRef>
              <c:f>'Ark1'!$B$2:$B$3</c:f>
              <c:numCache>
                <c:formatCode>#,##0</c:formatCode>
                <c:ptCount val="2"/>
                <c:pt idx="0">
                  <c:v>370000</c:v>
                </c:pt>
                <c:pt idx="1">
                  <c:v>534000</c:v>
                </c:pt>
              </c:numCache>
            </c:numRef>
          </c:val>
          <c:extLst>
            <c:ext xmlns:c16="http://schemas.microsoft.com/office/drawing/2014/chart" uri="{C3380CC4-5D6E-409C-BE32-E72D297353CC}">
              <c16:uniqueId val="{00000003-1869-4E76-8A95-D6ED4CE8272C}"/>
            </c:ext>
          </c:extLst>
        </c:ser>
        <c:dLbls>
          <c:showLegendKey val="0"/>
          <c:showVal val="0"/>
          <c:showCatName val="0"/>
          <c:showSerName val="0"/>
          <c:showPercent val="0"/>
          <c:showBubbleSize val="0"/>
        </c:dLbls>
        <c:gapWidth val="219"/>
        <c:overlap val="-27"/>
        <c:axId val="313045752"/>
        <c:axId val="382843944"/>
      </c:barChart>
      <c:catAx>
        <c:axId val="313045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382843944"/>
        <c:crosses val="autoZero"/>
        <c:auto val="1"/>
        <c:lblAlgn val="ctr"/>
        <c:lblOffset val="100"/>
        <c:noMultiLvlLbl val="0"/>
      </c:catAx>
      <c:valAx>
        <c:axId val="3828439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313045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sz="1600" b="0" i="0" u="none" strike="noStrike" baseline="0" dirty="0">
                <a:solidFill>
                  <a:schemeClr val="tx1"/>
                </a:solidFill>
                <a:effectLst/>
              </a:rPr>
              <a:t>Fordi en stor andel kvinner jobber deltid</a:t>
            </a:r>
            <a:endParaRPr lang="nb-NO" sz="16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AA20-43E9-A8AB-1D4853CBB16D}"/>
              </c:ext>
            </c:extLst>
          </c:dPt>
          <c:dLbls>
            <c:dLbl>
              <c:idx val="0"/>
              <c:tx>
                <c:rich>
                  <a:bodyPr/>
                  <a:lstStyle/>
                  <a:p>
                    <a:fld id="{D54B15D0-0434-4CE3-BD5D-4F4E589A2A6A}" type="VALUE">
                      <a:rPr lang="en-US" sz="1200">
                        <a:solidFill>
                          <a:schemeClr val="tx1"/>
                        </a:solidFill>
                      </a:rPr>
                      <a:pPr/>
                      <a:t>[VERDI]</a:t>
                    </a:fld>
                    <a:endParaRPr lang="nb-N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A20-43E9-A8AB-1D4853CBB16D}"/>
                </c:ext>
              </c:extLst>
            </c:dLbl>
            <c:dLbl>
              <c:idx val="1"/>
              <c:tx>
                <c:rich>
                  <a:bodyPr/>
                  <a:lstStyle/>
                  <a:p>
                    <a:fld id="{10049E22-2D97-49A9-99EE-E91DB654E691}" type="VALUE">
                      <a:rPr lang="en-US" sz="1200">
                        <a:solidFill>
                          <a:schemeClr val="tx1"/>
                        </a:solidFill>
                      </a:rPr>
                      <a:pPr/>
                      <a:t>[VERDI]</a:t>
                    </a:fld>
                    <a:endParaRPr lang="nb-NO"/>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A20-43E9-A8AB-1D4853CBB1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'Ark1'!$A$2:$A$3</c:f>
              <c:strCache>
                <c:ptCount val="2"/>
                <c:pt idx="0">
                  <c:v>Andel kvinner som jobber deltid</c:v>
                </c:pt>
                <c:pt idx="1">
                  <c:v>Andel menn som jobber deltid</c:v>
                </c:pt>
              </c:strCache>
            </c:strRef>
          </c:cat>
          <c:val>
            <c:numRef>
              <c:f>'Ark1'!$B$2:$B$3</c:f>
              <c:numCache>
                <c:formatCode>0%</c:formatCode>
                <c:ptCount val="2"/>
                <c:pt idx="0">
                  <c:v>0.35</c:v>
                </c:pt>
                <c:pt idx="1">
                  <c:v>0.11</c:v>
                </c:pt>
              </c:numCache>
            </c:numRef>
          </c:val>
          <c:extLst>
            <c:ext xmlns:c16="http://schemas.microsoft.com/office/drawing/2014/chart" uri="{C3380CC4-5D6E-409C-BE32-E72D297353CC}">
              <c16:uniqueId val="{00000003-AA20-43E9-A8AB-1D4853CBB16D}"/>
            </c:ext>
          </c:extLst>
        </c:ser>
        <c:dLbls>
          <c:showLegendKey val="0"/>
          <c:showVal val="0"/>
          <c:showCatName val="0"/>
          <c:showSerName val="0"/>
          <c:showPercent val="0"/>
          <c:showBubbleSize val="0"/>
        </c:dLbls>
        <c:gapWidth val="219"/>
        <c:overlap val="-27"/>
        <c:axId val="395504240"/>
        <c:axId val="395506536"/>
      </c:barChart>
      <c:catAx>
        <c:axId val="39550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ln w="3175">
                  <a:noFill/>
                </a:ln>
                <a:solidFill>
                  <a:schemeClr val="tx1"/>
                </a:solidFill>
                <a:latin typeface="+mn-lt"/>
                <a:ea typeface="+mn-ea"/>
                <a:cs typeface="+mn-cs"/>
              </a:defRPr>
            </a:pPr>
            <a:endParaRPr lang="nb-NO"/>
          </a:p>
        </c:txPr>
        <c:crossAx val="395506536"/>
        <c:crosses val="autoZero"/>
        <c:auto val="1"/>
        <c:lblAlgn val="ctr"/>
        <c:lblOffset val="100"/>
        <c:noMultiLvlLbl val="0"/>
      </c:catAx>
      <c:valAx>
        <c:axId val="39550653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395504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383819314728568E-2"/>
          <c:y val="4.1235908358875785E-2"/>
          <c:w val="0.80199728095733458"/>
          <c:h val="0.876367249302207"/>
        </c:manualLayout>
      </c:layout>
      <c:barChart>
        <c:barDir val="col"/>
        <c:grouping val="clustered"/>
        <c:varyColors val="0"/>
        <c:ser>
          <c:idx val="1"/>
          <c:order val="1"/>
          <c:spPr>
            <a:solidFill>
              <a:schemeClr val="accent2"/>
            </a:solidFill>
            <a:ln>
              <a:noFill/>
            </a:ln>
            <a:effectLst/>
          </c:spPr>
          <c:invertIfNegative val="0"/>
          <c:val>
            <c:numRef>
              <c:f>'Ark1'!$B$1:$B$31</c:f>
              <c:numCache>
                <c:formatCode>_-* #,##0_-;\-* #,##0_-;_-* "-"??_-;_-@_-</c:formatCode>
                <c:ptCount val="31"/>
                <c:pt idx="0">
                  <c:v>12000</c:v>
                </c:pt>
                <c:pt idx="1">
                  <c:v>12000</c:v>
                </c:pt>
                <c:pt idx="2">
                  <c:v>12000</c:v>
                </c:pt>
                <c:pt idx="3">
                  <c:v>12000</c:v>
                </c:pt>
                <c:pt idx="4">
                  <c:v>12000</c:v>
                </c:pt>
                <c:pt idx="5">
                  <c:v>12000</c:v>
                </c:pt>
                <c:pt idx="6">
                  <c:v>12000</c:v>
                </c:pt>
                <c:pt idx="7">
                  <c:v>12000</c:v>
                </c:pt>
                <c:pt idx="8">
                  <c:v>12000</c:v>
                </c:pt>
                <c:pt idx="9">
                  <c:v>12000</c:v>
                </c:pt>
                <c:pt idx="10">
                  <c:v>12000</c:v>
                </c:pt>
                <c:pt idx="11">
                  <c:v>12000</c:v>
                </c:pt>
                <c:pt idx="12">
                  <c:v>12000</c:v>
                </c:pt>
                <c:pt idx="13">
                  <c:v>12000</c:v>
                </c:pt>
                <c:pt idx="14">
                  <c:v>12000</c:v>
                </c:pt>
                <c:pt idx="15">
                  <c:v>12000</c:v>
                </c:pt>
                <c:pt idx="16">
                  <c:v>12000</c:v>
                </c:pt>
                <c:pt idx="17">
                  <c:v>12000</c:v>
                </c:pt>
              </c:numCache>
            </c:numRef>
          </c:val>
          <c:extLst>
            <c:ext xmlns:c16="http://schemas.microsoft.com/office/drawing/2014/chart" uri="{C3380CC4-5D6E-409C-BE32-E72D297353CC}">
              <c16:uniqueId val="{00000000-1A1C-4CBD-A639-0C9F5586BD2B}"/>
            </c:ext>
          </c:extLst>
        </c:ser>
        <c:dLbls>
          <c:showLegendKey val="0"/>
          <c:showVal val="0"/>
          <c:showCatName val="0"/>
          <c:showSerName val="0"/>
          <c:showPercent val="0"/>
          <c:showBubbleSize val="0"/>
        </c:dLbls>
        <c:gapWidth val="219"/>
        <c:overlap val="-27"/>
        <c:axId val="484162320"/>
        <c:axId val="484163632"/>
        <c:extLst>
          <c:ext xmlns:c15="http://schemas.microsoft.com/office/drawing/2012/chart" uri="{02D57815-91ED-43cb-92C2-25804820EDAC}">
            <c15:filteredBarSeries>
              <c15:ser>
                <c:idx val="0"/>
                <c:order val="0"/>
                <c:spPr>
                  <a:solidFill>
                    <a:schemeClr val="accent1"/>
                  </a:solidFill>
                  <a:ln>
                    <a:noFill/>
                  </a:ln>
                  <a:effectLst/>
                </c:spPr>
                <c:invertIfNegative val="0"/>
                <c:val>
                  <c:numRef>
                    <c:extLst>
                      <c:ext uri="{02D57815-91ED-43cb-92C2-25804820EDAC}">
                        <c15:formulaRef>
                          <c15:sqref>'Ark1'!$A$1:$A$31</c15:sqref>
                        </c15:formulaRef>
                      </c:ext>
                    </c:extLst>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val>
                <c:extLst>
                  <c:ext xmlns:c16="http://schemas.microsoft.com/office/drawing/2014/chart" uri="{C3380CC4-5D6E-409C-BE32-E72D297353CC}">
                    <c16:uniqueId val="{00000001-1A1C-4CBD-A639-0C9F5586BD2B}"/>
                  </c:ext>
                </c:extLst>
              </c15:ser>
            </c15:filteredBarSeries>
          </c:ext>
        </c:extLst>
      </c:barChart>
      <c:catAx>
        <c:axId val="48416232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484163632"/>
        <c:crosses val="autoZero"/>
        <c:auto val="1"/>
        <c:lblAlgn val="ctr"/>
        <c:lblOffset val="100"/>
        <c:noMultiLvlLbl val="0"/>
      </c:catAx>
      <c:valAx>
        <c:axId val="484163632"/>
        <c:scaling>
          <c:orientation val="minMax"/>
          <c:max val="30000"/>
        </c:scaling>
        <c:delete val="1"/>
        <c:axPos val="l"/>
        <c:numFmt formatCode="_-* #,##0_-;\-* #,##0_-;_-* &quot;-&quot;??_-;_-@_-" sourceLinked="1"/>
        <c:majorTickMark val="none"/>
        <c:minorTickMark val="none"/>
        <c:tickLblPos val="nextTo"/>
        <c:crossAx val="484162320"/>
        <c:crosses val="autoZero"/>
        <c:crossBetween val="between"/>
        <c:majorUnit val="1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nb-N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ED248D-70D5-4E46-A1C3-D0E17BD8C6A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40D874E-D6E4-45A5-89A8-79289BDABD67}">
      <dgm:prSet/>
      <dgm:spPr/>
      <dgm:t>
        <a:bodyPr/>
        <a:lstStyle/>
        <a:p>
          <a:r>
            <a:rPr lang="nb-NO"/>
            <a:t>Fremtidsfullmakten trår i kraft når fullmaktsgiver «</a:t>
          </a:r>
          <a:r>
            <a:rPr lang="nb-NO" i="1"/>
            <a:t>på grunn av sinnslidelse, herunder demens, eller alvorlig svekket helbred ikke lenger er i stand til å ivareta sine interesser</a:t>
          </a:r>
          <a:r>
            <a:rPr lang="nb-NO"/>
            <a:t>» i forhold som er omfattet av fremtidsfullmakten.</a:t>
          </a:r>
          <a:endParaRPr lang="en-US"/>
        </a:p>
      </dgm:t>
    </dgm:pt>
    <dgm:pt modelId="{90C32ADC-1953-4F53-8E26-BCC120348FC9}" type="parTrans" cxnId="{BF763990-4A8D-489D-BC56-3F6153719F49}">
      <dgm:prSet/>
      <dgm:spPr/>
      <dgm:t>
        <a:bodyPr/>
        <a:lstStyle/>
        <a:p>
          <a:endParaRPr lang="en-US"/>
        </a:p>
      </dgm:t>
    </dgm:pt>
    <dgm:pt modelId="{3A8FBC6F-39C4-4BB2-905E-8C98936D8DB0}" type="sibTrans" cxnId="{BF763990-4A8D-489D-BC56-3F6153719F49}">
      <dgm:prSet/>
      <dgm:spPr/>
      <dgm:t>
        <a:bodyPr/>
        <a:lstStyle/>
        <a:p>
          <a:endParaRPr lang="en-US"/>
        </a:p>
      </dgm:t>
    </dgm:pt>
    <dgm:pt modelId="{42474A10-7982-4E0C-93D2-F0603FD4E83E}">
      <dgm:prSet/>
      <dgm:spPr/>
      <dgm:t>
        <a:bodyPr/>
        <a:lstStyle/>
        <a:p>
          <a:r>
            <a:rPr lang="nb-NO"/>
            <a:t>Det er fullmektig som må ta stilling når fullmakten trer i kraft.</a:t>
          </a:r>
          <a:endParaRPr lang="en-US"/>
        </a:p>
      </dgm:t>
    </dgm:pt>
    <dgm:pt modelId="{0D157185-A350-4C3E-ABB4-70177E00300C}" type="parTrans" cxnId="{002AFEBF-CE16-44BA-B958-64D1263D752F}">
      <dgm:prSet/>
      <dgm:spPr/>
      <dgm:t>
        <a:bodyPr/>
        <a:lstStyle/>
        <a:p>
          <a:endParaRPr lang="en-US"/>
        </a:p>
      </dgm:t>
    </dgm:pt>
    <dgm:pt modelId="{44F219E1-A4DE-4E1D-BE18-D4E4CD507821}" type="sibTrans" cxnId="{002AFEBF-CE16-44BA-B958-64D1263D752F}">
      <dgm:prSet/>
      <dgm:spPr/>
      <dgm:t>
        <a:bodyPr/>
        <a:lstStyle/>
        <a:p>
          <a:endParaRPr lang="en-US"/>
        </a:p>
      </dgm:t>
    </dgm:pt>
    <dgm:pt modelId="{18E1D359-AA81-469C-A605-70429DD30F45}">
      <dgm:prSet/>
      <dgm:spPr/>
      <dgm:t>
        <a:bodyPr/>
        <a:lstStyle/>
        <a:p>
          <a:r>
            <a:rPr lang="nb-NO"/>
            <a:t>Fullmektig kan innhente en legeerklæring uten hinder av taushetsplikt for å få bekreftet tilstanden.</a:t>
          </a:r>
          <a:endParaRPr lang="en-US"/>
        </a:p>
      </dgm:t>
    </dgm:pt>
    <dgm:pt modelId="{3D3501C8-B10D-41B0-9ADF-10FAD823DEDD}" type="parTrans" cxnId="{C7BAB450-6065-4746-AECE-90E7A423891F}">
      <dgm:prSet/>
      <dgm:spPr/>
      <dgm:t>
        <a:bodyPr/>
        <a:lstStyle/>
        <a:p>
          <a:endParaRPr lang="en-US"/>
        </a:p>
      </dgm:t>
    </dgm:pt>
    <dgm:pt modelId="{B4B37FC6-AC82-48BD-A034-1DC3B8F0BF55}" type="sibTrans" cxnId="{C7BAB450-6065-4746-AECE-90E7A423891F}">
      <dgm:prSet/>
      <dgm:spPr/>
      <dgm:t>
        <a:bodyPr/>
        <a:lstStyle/>
        <a:p>
          <a:endParaRPr lang="en-US"/>
        </a:p>
      </dgm:t>
    </dgm:pt>
    <dgm:pt modelId="{2333EDEB-41DC-4890-A98C-598F7E377085}" type="pres">
      <dgm:prSet presAssocID="{57ED248D-70D5-4E46-A1C3-D0E17BD8C6A7}" presName="root" presStyleCnt="0">
        <dgm:presLayoutVars>
          <dgm:dir/>
          <dgm:resizeHandles val="exact"/>
        </dgm:presLayoutVars>
      </dgm:prSet>
      <dgm:spPr/>
    </dgm:pt>
    <dgm:pt modelId="{1D63D5B1-6A88-4E2F-862D-BB50C215EE69}" type="pres">
      <dgm:prSet presAssocID="{F40D874E-D6E4-45A5-89A8-79289BDABD67}" presName="compNode" presStyleCnt="0"/>
      <dgm:spPr/>
    </dgm:pt>
    <dgm:pt modelId="{B85AFE25-63E7-4981-ADD0-3A0564426A43}" type="pres">
      <dgm:prSet presAssocID="{F40D874E-D6E4-45A5-89A8-79289BDABD67}" presName="bgRect" presStyleLbl="bgShp" presStyleIdx="0" presStyleCnt="3"/>
      <dgm:spPr/>
    </dgm:pt>
    <dgm:pt modelId="{786ED185-A6CB-47FD-BD33-FD76FDA93FCF}" type="pres">
      <dgm:prSet presAssocID="{F40D874E-D6E4-45A5-89A8-79289BDABD6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C2B9E869-6E9E-4E77-BC90-858A6BEE11F9}" type="pres">
      <dgm:prSet presAssocID="{F40D874E-D6E4-45A5-89A8-79289BDABD67}" presName="spaceRect" presStyleCnt="0"/>
      <dgm:spPr/>
    </dgm:pt>
    <dgm:pt modelId="{3DE55310-C7E9-47E7-A186-F8E9AD17C581}" type="pres">
      <dgm:prSet presAssocID="{F40D874E-D6E4-45A5-89A8-79289BDABD67}" presName="parTx" presStyleLbl="revTx" presStyleIdx="0" presStyleCnt="3">
        <dgm:presLayoutVars>
          <dgm:chMax val="0"/>
          <dgm:chPref val="0"/>
        </dgm:presLayoutVars>
      </dgm:prSet>
      <dgm:spPr/>
    </dgm:pt>
    <dgm:pt modelId="{227BECB3-ED92-4D92-BD49-C8364D69B594}" type="pres">
      <dgm:prSet presAssocID="{3A8FBC6F-39C4-4BB2-905E-8C98936D8DB0}" presName="sibTrans" presStyleCnt="0"/>
      <dgm:spPr/>
    </dgm:pt>
    <dgm:pt modelId="{8FCFDAAA-E781-40F0-AFC4-EB11418078CE}" type="pres">
      <dgm:prSet presAssocID="{42474A10-7982-4E0C-93D2-F0603FD4E83E}" presName="compNode" presStyleCnt="0"/>
      <dgm:spPr/>
    </dgm:pt>
    <dgm:pt modelId="{86CB4A2A-5EC6-4FD8-AADB-FFA0868E323A}" type="pres">
      <dgm:prSet presAssocID="{42474A10-7982-4E0C-93D2-F0603FD4E83E}" presName="bgRect" presStyleLbl="bgShp" presStyleIdx="1" presStyleCnt="3"/>
      <dgm:spPr/>
    </dgm:pt>
    <dgm:pt modelId="{9A110B3D-C829-4898-A0CA-A8A43FB5DCC2}" type="pres">
      <dgm:prSet presAssocID="{42474A10-7982-4E0C-93D2-F0603FD4E83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lektriker"/>
        </a:ext>
      </dgm:extLst>
    </dgm:pt>
    <dgm:pt modelId="{0B467438-70C3-438E-8567-CCACCCD5107F}" type="pres">
      <dgm:prSet presAssocID="{42474A10-7982-4E0C-93D2-F0603FD4E83E}" presName="spaceRect" presStyleCnt="0"/>
      <dgm:spPr/>
    </dgm:pt>
    <dgm:pt modelId="{B857126B-FE87-42EA-BD25-1660F6781076}" type="pres">
      <dgm:prSet presAssocID="{42474A10-7982-4E0C-93D2-F0603FD4E83E}" presName="parTx" presStyleLbl="revTx" presStyleIdx="1" presStyleCnt="3">
        <dgm:presLayoutVars>
          <dgm:chMax val="0"/>
          <dgm:chPref val="0"/>
        </dgm:presLayoutVars>
      </dgm:prSet>
      <dgm:spPr/>
    </dgm:pt>
    <dgm:pt modelId="{F9C08948-6476-4502-B97C-B3FAAFB57C6E}" type="pres">
      <dgm:prSet presAssocID="{44F219E1-A4DE-4E1D-BE18-D4E4CD507821}" presName="sibTrans" presStyleCnt="0"/>
      <dgm:spPr/>
    </dgm:pt>
    <dgm:pt modelId="{BD9A7BC8-6FB1-4DE5-A8AD-0B7FAC40D320}" type="pres">
      <dgm:prSet presAssocID="{18E1D359-AA81-469C-A605-70429DD30F45}" presName="compNode" presStyleCnt="0"/>
      <dgm:spPr/>
    </dgm:pt>
    <dgm:pt modelId="{936C5C3F-3A81-40AB-B96E-3412237EC869}" type="pres">
      <dgm:prSet presAssocID="{18E1D359-AA81-469C-A605-70429DD30F45}" presName="bgRect" presStyleLbl="bgShp" presStyleIdx="2" presStyleCnt="3"/>
      <dgm:spPr/>
    </dgm:pt>
    <dgm:pt modelId="{14F3AE5E-F98A-409B-8289-73A97448976C}" type="pres">
      <dgm:prSet presAssocID="{18E1D359-AA81-469C-A605-70429DD30F4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bel"/>
        </a:ext>
      </dgm:extLst>
    </dgm:pt>
    <dgm:pt modelId="{ACCAC09B-95FA-44A4-BA99-6E9B4ACBC4AA}" type="pres">
      <dgm:prSet presAssocID="{18E1D359-AA81-469C-A605-70429DD30F45}" presName="spaceRect" presStyleCnt="0"/>
      <dgm:spPr/>
    </dgm:pt>
    <dgm:pt modelId="{688F273B-696C-4BBD-8403-0A94655F3FC3}" type="pres">
      <dgm:prSet presAssocID="{18E1D359-AA81-469C-A605-70429DD30F45}" presName="parTx" presStyleLbl="revTx" presStyleIdx="2" presStyleCnt="3">
        <dgm:presLayoutVars>
          <dgm:chMax val="0"/>
          <dgm:chPref val="0"/>
        </dgm:presLayoutVars>
      </dgm:prSet>
      <dgm:spPr/>
    </dgm:pt>
  </dgm:ptLst>
  <dgm:cxnLst>
    <dgm:cxn modelId="{1B7ABD1F-6ECF-40CA-AB38-8C190AE12D3D}" type="presOf" srcId="{F40D874E-D6E4-45A5-89A8-79289BDABD67}" destId="{3DE55310-C7E9-47E7-A186-F8E9AD17C581}" srcOrd="0" destOrd="0" presId="urn:microsoft.com/office/officeart/2018/2/layout/IconVerticalSolidList"/>
    <dgm:cxn modelId="{CBD2313A-D74C-4EBD-A847-D11A1C9CEA2A}" type="presOf" srcId="{57ED248D-70D5-4E46-A1C3-D0E17BD8C6A7}" destId="{2333EDEB-41DC-4890-A98C-598F7E377085}" srcOrd="0" destOrd="0" presId="urn:microsoft.com/office/officeart/2018/2/layout/IconVerticalSolidList"/>
    <dgm:cxn modelId="{A3BFCA44-6192-43E3-8B5C-B5C604A8549B}" type="presOf" srcId="{18E1D359-AA81-469C-A605-70429DD30F45}" destId="{688F273B-696C-4BBD-8403-0A94655F3FC3}" srcOrd="0" destOrd="0" presId="urn:microsoft.com/office/officeart/2018/2/layout/IconVerticalSolidList"/>
    <dgm:cxn modelId="{C7BAB450-6065-4746-AECE-90E7A423891F}" srcId="{57ED248D-70D5-4E46-A1C3-D0E17BD8C6A7}" destId="{18E1D359-AA81-469C-A605-70429DD30F45}" srcOrd="2" destOrd="0" parTransId="{3D3501C8-B10D-41B0-9ADF-10FAD823DEDD}" sibTransId="{B4B37FC6-AC82-48BD-A034-1DC3B8F0BF55}"/>
    <dgm:cxn modelId="{BF763990-4A8D-489D-BC56-3F6153719F49}" srcId="{57ED248D-70D5-4E46-A1C3-D0E17BD8C6A7}" destId="{F40D874E-D6E4-45A5-89A8-79289BDABD67}" srcOrd="0" destOrd="0" parTransId="{90C32ADC-1953-4F53-8E26-BCC120348FC9}" sibTransId="{3A8FBC6F-39C4-4BB2-905E-8C98936D8DB0}"/>
    <dgm:cxn modelId="{5C5F56A3-C8A6-4064-B0E5-7DCD886E862B}" type="presOf" srcId="{42474A10-7982-4E0C-93D2-F0603FD4E83E}" destId="{B857126B-FE87-42EA-BD25-1660F6781076}" srcOrd="0" destOrd="0" presId="urn:microsoft.com/office/officeart/2018/2/layout/IconVerticalSolidList"/>
    <dgm:cxn modelId="{002AFEBF-CE16-44BA-B958-64D1263D752F}" srcId="{57ED248D-70D5-4E46-A1C3-D0E17BD8C6A7}" destId="{42474A10-7982-4E0C-93D2-F0603FD4E83E}" srcOrd="1" destOrd="0" parTransId="{0D157185-A350-4C3E-ABB4-70177E00300C}" sibTransId="{44F219E1-A4DE-4E1D-BE18-D4E4CD507821}"/>
    <dgm:cxn modelId="{8E17C002-A8EA-40A8-A70A-CA2D8F9F7823}" type="presParOf" srcId="{2333EDEB-41DC-4890-A98C-598F7E377085}" destId="{1D63D5B1-6A88-4E2F-862D-BB50C215EE69}" srcOrd="0" destOrd="0" presId="urn:microsoft.com/office/officeart/2018/2/layout/IconVerticalSolidList"/>
    <dgm:cxn modelId="{0C7CB237-A246-410C-A8CF-053E1BAC27DC}" type="presParOf" srcId="{1D63D5B1-6A88-4E2F-862D-BB50C215EE69}" destId="{B85AFE25-63E7-4981-ADD0-3A0564426A43}" srcOrd="0" destOrd="0" presId="urn:microsoft.com/office/officeart/2018/2/layout/IconVerticalSolidList"/>
    <dgm:cxn modelId="{F5234FE1-DC31-454E-B20F-25847C60AF5D}" type="presParOf" srcId="{1D63D5B1-6A88-4E2F-862D-BB50C215EE69}" destId="{786ED185-A6CB-47FD-BD33-FD76FDA93FCF}" srcOrd="1" destOrd="0" presId="urn:microsoft.com/office/officeart/2018/2/layout/IconVerticalSolidList"/>
    <dgm:cxn modelId="{9C2DA51A-6324-40A0-AAE3-F37E898DF836}" type="presParOf" srcId="{1D63D5B1-6A88-4E2F-862D-BB50C215EE69}" destId="{C2B9E869-6E9E-4E77-BC90-858A6BEE11F9}" srcOrd="2" destOrd="0" presId="urn:microsoft.com/office/officeart/2018/2/layout/IconVerticalSolidList"/>
    <dgm:cxn modelId="{3C97F7E5-B90E-47B6-83EB-5101820172F7}" type="presParOf" srcId="{1D63D5B1-6A88-4E2F-862D-BB50C215EE69}" destId="{3DE55310-C7E9-47E7-A186-F8E9AD17C581}" srcOrd="3" destOrd="0" presId="urn:microsoft.com/office/officeart/2018/2/layout/IconVerticalSolidList"/>
    <dgm:cxn modelId="{81BE2E46-B2A9-4988-A87C-FD7CE7266BF6}" type="presParOf" srcId="{2333EDEB-41DC-4890-A98C-598F7E377085}" destId="{227BECB3-ED92-4D92-BD49-C8364D69B594}" srcOrd="1" destOrd="0" presId="urn:microsoft.com/office/officeart/2018/2/layout/IconVerticalSolidList"/>
    <dgm:cxn modelId="{0485E752-F4B3-49AE-AA32-E7D0AFD3BBAB}" type="presParOf" srcId="{2333EDEB-41DC-4890-A98C-598F7E377085}" destId="{8FCFDAAA-E781-40F0-AFC4-EB11418078CE}" srcOrd="2" destOrd="0" presId="urn:microsoft.com/office/officeart/2018/2/layout/IconVerticalSolidList"/>
    <dgm:cxn modelId="{2F79D670-154D-4845-A494-7240FC77E557}" type="presParOf" srcId="{8FCFDAAA-E781-40F0-AFC4-EB11418078CE}" destId="{86CB4A2A-5EC6-4FD8-AADB-FFA0868E323A}" srcOrd="0" destOrd="0" presId="urn:microsoft.com/office/officeart/2018/2/layout/IconVerticalSolidList"/>
    <dgm:cxn modelId="{C4618DDF-548F-4F3D-9881-C680DDB20B4B}" type="presParOf" srcId="{8FCFDAAA-E781-40F0-AFC4-EB11418078CE}" destId="{9A110B3D-C829-4898-A0CA-A8A43FB5DCC2}" srcOrd="1" destOrd="0" presId="urn:microsoft.com/office/officeart/2018/2/layout/IconVerticalSolidList"/>
    <dgm:cxn modelId="{BC3C82E5-77B6-4DA5-B98A-80BBDCF1AB57}" type="presParOf" srcId="{8FCFDAAA-E781-40F0-AFC4-EB11418078CE}" destId="{0B467438-70C3-438E-8567-CCACCCD5107F}" srcOrd="2" destOrd="0" presId="urn:microsoft.com/office/officeart/2018/2/layout/IconVerticalSolidList"/>
    <dgm:cxn modelId="{DB454FD2-0C77-4998-93A7-2E06FC0DEB57}" type="presParOf" srcId="{8FCFDAAA-E781-40F0-AFC4-EB11418078CE}" destId="{B857126B-FE87-42EA-BD25-1660F6781076}" srcOrd="3" destOrd="0" presId="urn:microsoft.com/office/officeart/2018/2/layout/IconVerticalSolidList"/>
    <dgm:cxn modelId="{5EC3513F-9BBF-474B-BCAA-4ECE141E89A5}" type="presParOf" srcId="{2333EDEB-41DC-4890-A98C-598F7E377085}" destId="{F9C08948-6476-4502-B97C-B3FAAFB57C6E}" srcOrd="3" destOrd="0" presId="urn:microsoft.com/office/officeart/2018/2/layout/IconVerticalSolidList"/>
    <dgm:cxn modelId="{CA77909B-DF80-4C46-A31B-A13D23FA9E8A}" type="presParOf" srcId="{2333EDEB-41DC-4890-A98C-598F7E377085}" destId="{BD9A7BC8-6FB1-4DE5-A8AD-0B7FAC40D320}" srcOrd="4" destOrd="0" presId="urn:microsoft.com/office/officeart/2018/2/layout/IconVerticalSolidList"/>
    <dgm:cxn modelId="{59003F9B-4586-4DF5-924E-39280F497269}" type="presParOf" srcId="{BD9A7BC8-6FB1-4DE5-A8AD-0B7FAC40D320}" destId="{936C5C3F-3A81-40AB-B96E-3412237EC869}" srcOrd="0" destOrd="0" presId="urn:microsoft.com/office/officeart/2018/2/layout/IconVerticalSolidList"/>
    <dgm:cxn modelId="{57E655A3-1694-45DA-9CB8-1A505B34D7D3}" type="presParOf" srcId="{BD9A7BC8-6FB1-4DE5-A8AD-0B7FAC40D320}" destId="{14F3AE5E-F98A-409B-8289-73A97448976C}" srcOrd="1" destOrd="0" presId="urn:microsoft.com/office/officeart/2018/2/layout/IconVerticalSolidList"/>
    <dgm:cxn modelId="{69652E2C-2E4D-4138-9BE3-1256488E69E6}" type="presParOf" srcId="{BD9A7BC8-6FB1-4DE5-A8AD-0B7FAC40D320}" destId="{ACCAC09B-95FA-44A4-BA99-6E9B4ACBC4AA}" srcOrd="2" destOrd="0" presId="urn:microsoft.com/office/officeart/2018/2/layout/IconVerticalSolidList"/>
    <dgm:cxn modelId="{5B131309-33A0-438A-9035-F3618EB6A175}" type="presParOf" srcId="{BD9A7BC8-6FB1-4DE5-A8AD-0B7FAC40D320}" destId="{688F273B-696C-4BBD-8403-0A94655F3FC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AFE25-63E7-4981-ADD0-3A0564426A43}">
      <dsp:nvSpPr>
        <dsp:cNvPr id="0" name=""/>
        <dsp:cNvSpPr/>
      </dsp:nvSpPr>
      <dsp:spPr>
        <a:xfrm>
          <a:off x="0" y="396"/>
          <a:ext cx="7972124" cy="9282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6ED185-A6CB-47FD-BD33-FD76FDA93FCF}">
      <dsp:nvSpPr>
        <dsp:cNvPr id="0" name=""/>
        <dsp:cNvSpPr/>
      </dsp:nvSpPr>
      <dsp:spPr>
        <a:xfrm>
          <a:off x="280795" y="209252"/>
          <a:ext cx="510536" cy="5105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E55310-C7E9-47E7-A186-F8E9AD17C581}">
      <dsp:nvSpPr>
        <dsp:cNvPr id="0" name=""/>
        <dsp:cNvSpPr/>
      </dsp:nvSpPr>
      <dsp:spPr>
        <a:xfrm>
          <a:off x="1072126" y="396"/>
          <a:ext cx="6899997" cy="928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40" tIns="98240" rIns="98240" bIns="98240" numCol="1" spcCol="1270" anchor="ctr" anchorCtr="0">
          <a:noAutofit/>
        </a:bodyPr>
        <a:lstStyle/>
        <a:p>
          <a:pPr marL="0" lvl="0" indent="0" algn="l" defTabSz="755650">
            <a:lnSpc>
              <a:spcPct val="90000"/>
            </a:lnSpc>
            <a:spcBef>
              <a:spcPct val="0"/>
            </a:spcBef>
            <a:spcAft>
              <a:spcPct val="35000"/>
            </a:spcAft>
            <a:buNone/>
          </a:pPr>
          <a:r>
            <a:rPr lang="nb-NO" sz="1700" kern="1200"/>
            <a:t>Fremtidsfullmakten trår i kraft når fullmaktsgiver «</a:t>
          </a:r>
          <a:r>
            <a:rPr lang="nb-NO" sz="1700" i="1" kern="1200"/>
            <a:t>på grunn av sinnslidelse, herunder demens, eller alvorlig svekket helbred ikke lenger er i stand til å ivareta sine interesser</a:t>
          </a:r>
          <a:r>
            <a:rPr lang="nb-NO" sz="1700" kern="1200"/>
            <a:t>» i forhold som er omfattet av fremtidsfullmakten.</a:t>
          </a:r>
          <a:endParaRPr lang="en-US" sz="1700" kern="1200"/>
        </a:p>
      </dsp:txBody>
      <dsp:txXfrm>
        <a:off x="1072126" y="396"/>
        <a:ext cx="6899997" cy="928248"/>
      </dsp:txXfrm>
    </dsp:sp>
    <dsp:sp modelId="{86CB4A2A-5EC6-4FD8-AADB-FFA0868E323A}">
      <dsp:nvSpPr>
        <dsp:cNvPr id="0" name=""/>
        <dsp:cNvSpPr/>
      </dsp:nvSpPr>
      <dsp:spPr>
        <a:xfrm>
          <a:off x="0" y="1160707"/>
          <a:ext cx="7972124" cy="9282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110B3D-C829-4898-A0CA-A8A43FB5DCC2}">
      <dsp:nvSpPr>
        <dsp:cNvPr id="0" name=""/>
        <dsp:cNvSpPr/>
      </dsp:nvSpPr>
      <dsp:spPr>
        <a:xfrm>
          <a:off x="280795" y="1369563"/>
          <a:ext cx="510536" cy="5105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57126B-FE87-42EA-BD25-1660F6781076}">
      <dsp:nvSpPr>
        <dsp:cNvPr id="0" name=""/>
        <dsp:cNvSpPr/>
      </dsp:nvSpPr>
      <dsp:spPr>
        <a:xfrm>
          <a:off x="1072126" y="1160707"/>
          <a:ext cx="6899997" cy="928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40" tIns="98240" rIns="98240" bIns="98240" numCol="1" spcCol="1270" anchor="ctr" anchorCtr="0">
          <a:noAutofit/>
        </a:bodyPr>
        <a:lstStyle/>
        <a:p>
          <a:pPr marL="0" lvl="0" indent="0" algn="l" defTabSz="755650">
            <a:lnSpc>
              <a:spcPct val="90000"/>
            </a:lnSpc>
            <a:spcBef>
              <a:spcPct val="0"/>
            </a:spcBef>
            <a:spcAft>
              <a:spcPct val="35000"/>
            </a:spcAft>
            <a:buNone/>
          </a:pPr>
          <a:r>
            <a:rPr lang="nb-NO" sz="1700" kern="1200"/>
            <a:t>Det er fullmektig som må ta stilling når fullmakten trer i kraft.</a:t>
          </a:r>
          <a:endParaRPr lang="en-US" sz="1700" kern="1200"/>
        </a:p>
      </dsp:txBody>
      <dsp:txXfrm>
        <a:off x="1072126" y="1160707"/>
        <a:ext cx="6899997" cy="928248"/>
      </dsp:txXfrm>
    </dsp:sp>
    <dsp:sp modelId="{936C5C3F-3A81-40AB-B96E-3412237EC869}">
      <dsp:nvSpPr>
        <dsp:cNvPr id="0" name=""/>
        <dsp:cNvSpPr/>
      </dsp:nvSpPr>
      <dsp:spPr>
        <a:xfrm>
          <a:off x="0" y="2321017"/>
          <a:ext cx="7972124" cy="9282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3AE5E-F98A-409B-8289-73A97448976C}">
      <dsp:nvSpPr>
        <dsp:cNvPr id="0" name=""/>
        <dsp:cNvSpPr/>
      </dsp:nvSpPr>
      <dsp:spPr>
        <a:xfrm>
          <a:off x="280795" y="2529873"/>
          <a:ext cx="510536" cy="5105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8F273B-696C-4BBD-8403-0A94655F3FC3}">
      <dsp:nvSpPr>
        <dsp:cNvPr id="0" name=""/>
        <dsp:cNvSpPr/>
      </dsp:nvSpPr>
      <dsp:spPr>
        <a:xfrm>
          <a:off x="1072126" y="2321017"/>
          <a:ext cx="6899997" cy="928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40" tIns="98240" rIns="98240" bIns="98240" numCol="1" spcCol="1270" anchor="ctr" anchorCtr="0">
          <a:noAutofit/>
        </a:bodyPr>
        <a:lstStyle/>
        <a:p>
          <a:pPr marL="0" lvl="0" indent="0" algn="l" defTabSz="755650">
            <a:lnSpc>
              <a:spcPct val="90000"/>
            </a:lnSpc>
            <a:spcBef>
              <a:spcPct val="0"/>
            </a:spcBef>
            <a:spcAft>
              <a:spcPct val="35000"/>
            </a:spcAft>
            <a:buNone/>
          </a:pPr>
          <a:r>
            <a:rPr lang="nb-NO" sz="1700" kern="1200"/>
            <a:t>Fullmektig kan innhente en legeerklæring uten hinder av taushetsplikt for å få bekreftet tilstanden.</a:t>
          </a:r>
          <a:endParaRPr lang="en-US" sz="1700" kern="1200"/>
        </a:p>
      </dsp:txBody>
      <dsp:txXfrm>
        <a:off x="1072126" y="2321017"/>
        <a:ext cx="6899997" cy="92824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 Id="rId4" Type="http://schemas.openxmlformats.org/officeDocument/2006/relationships/image" Target="../media/image100.jpeg"/></Relationships>
</file>

<file path=ppt/drawings/drawing1.xml><?xml version="1.0" encoding="utf-8"?>
<c:userShapes xmlns:c="http://schemas.openxmlformats.org/drawingml/2006/chart">
  <cdr:relSizeAnchor xmlns:cdr="http://schemas.openxmlformats.org/drawingml/2006/chartDrawing">
    <cdr:from>
      <cdr:x>0</cdr:x>
      <cdr:y>0.00694</cdr:y>
    </cdr:from>
    <cdr:to>
      <cdr:x>0.39697</cdr:x>
      <cdr:y>0.35346</cdr:y>
    </cdr:to>
    <cdr:sp macro="" textlink="">
      <cdr:nvSpPr>
        <cdr:cNvPr id="2" name="TekstSylinder 2">
          <a:extLst xmlns:a="http://schemas.openxmlformats.org/drawingml/2006/main">
            <a:ext uri="{FF2B5EF4-FFF2-40B4-BE49-F238E27FC236}">
              <a16:creationId xmlns:a16="http://schemas.microsoft.com/office/drawing/2014/main" id="{D81D4445-7260-030A-7E8E-EF60B1BB0598}"/>
            </a:ext>
          </a:extLst>
        </cdr:cNvPr>
        <cdr:cNvSpPr txBox="1"/>
      </cdr:nvSpPr>
      <cdr:spPr>
        <a:xfrm xmlns:a="http://schemas.openxmlformats.org/drawingml/2006/main">
          <a:off x="0" y="27992"/>
          <a:ext cx="4600926" cy="1398699"/>
        </a:xfrm>
        <a:prstGeom xmlns:a="http://schemas.openxmlformats.org/drawingml/2006/main" prst="rect">
          <a:avLst/>
        </a:prstGeom>
        <a:noFill xmlns:a="http://schemas.openxmlformats.org/drawingml/2006/main"/>
        <a:ln xmlns:a="http://schemas.openxmlformats.org/drawingml/2006/main">
          <a:solidFill>
            <a:schemeClr val="accent2"/>
          </a:solidFill>
        </a:ln>
      </cdr:spPr>
      <cdr:txBody>
        <a:bodyPr xmlns:a="http://schemas.openxmlformats.org/drawingml/2006/main" wrap="square" lIns="105018" tIns="52509" rIns="105018" bIns="52509"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defTabSz="1050177"/>
          <a:r>
            <a:rPr lang="nb-NO" sz="1400" dirty="0">
              <a:solidFill>
                <a:schemeClr val="accent2"/>
              </a:solidFill>
            </a:rPr>
            <a:t>Hvis du sparer kr.1000,- pr måned til barnet er 18 år er det oppspart kr.216 000,-</a:t>
          </a:r>
        </a:p>
        <a:p xmlns:a="http://schemas.openxmlformats.org/drawingml/2006/main">
          <a:pPr defTabSz="1050177"/>
          <a:r>
            <a:rPr lang="nb-NO" sz="1400" dirty="0">
              <a:solidFill>
                <a:schemeClr val="accent2"/>
              </a:solidFill>
            </a:rPr>
            <a:t>Eksempelet viser at du stopper månedlig sparing når barnet er 18 år, viser forskjell på om oppspart beløp står i bank eller aksjefond, og hvor lenge det står</a:t>
          </a:r>
        </a:p>
      </cdr:txBody>
    </cdr:sp>
  </cdr:relSizeAnchor>
  <cdr:relSizeAnchor xmlns:cdr="http://schemas.openxmlformats.org/drawingml/2006/chartDrawing">
    <cdr:from>
      <cdr:x>0.41359</cdr:x>
      <cdr:y>0.32659</cdr:y>
    </cdr:from>
    <cdr:to>
      <cdr:x>0.53783</cdr:x>
      <cdr:y>0.52682</cdr:y>
    </cdr:to>
    <cdr:pic>
      <cdr:nvPicPr>
        <cdr:cNvPr id="3" name="Picture 2">
          <a:extLst xmlns:a="http://schemas.openxmlformats.org/drawingml/2006/main">
            <a:ext uri="{FF2B5EF4-FFF2-40B4-BE49-F238E27FC236}">
              <a16:creationId xmlns:a16="http://schemas.microsoft.com/office/drawing/2014/main" id="{DE9FBE03-A941-994F-CB50-FB459E75E3E5}"/>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793534" y="1318223"/>
          <a:ext cx="1440000" cy="80817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0.57303</cdr:x>
      <cdr:y>0.3966</cdr:y>
    </cdr:from>
    <cdr:to>
      <cdr:x>0.69728</cdr:x>
      <cdr:y>0.59728</cdr:y>
    </cdr:to>
    <cdr:pic>
      <cdr:nvPicPr>
        <cdr:cNvPr id="5" name="Picture 2">
          <a:extLst xmlns:a="http://schemas.openxmlformats.org/drawingml/2006/main">
            <a:ext uri="{FF2B5EF4-FFF2-40B4-BE49-F238E27FC236}">
              <a16:creationId xmlns:a16="http://schemas.microsoft.com/office/drawing/2014/main" id="{AA86ED0B-3A2E-4E36-8E22-0CBE08A34A7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662836" y="1885748"/>
          <a:ext cx="1444709" cy="95418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0.68107</cdr:x>
      <cdr:y>0.1585</cdr:y>
    </cdr:from>
    <cdr:to>
      <cdr:x>0.80531</cdr:x>
      <cdr:y>0.35918</cdr:y>
    </cdr:to>
    <cdr:pic>
      <cdr:nvPicPr>
        <cdr:cNvPr id="6" name="Picture 3">
          <a:extLst xmlns:a="http://schemas.openxmlformats.org/drawingml/2006/main">
            <a:ext uri="{FF2B5EF4-FFF2-40B4-BE49-F238E27FC236}">
              <a16:creationId xmlns:a16="http://schemas.microsoft.com/office/drawing/2014/main" id="{FB3CAE41-1BEB-6E94-D5FA-F7CA2337D67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7919126" y="753611"/>
          <a:ext cx="1444592" cy="954185"/>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0.88242</cdr:x>
      <cdr:y>0.58416</cdr:y>
    </cdr:from>
    <cdr:to>
      <cdr:x>0.98463</cdr:x>
      <cdr:y>0.97688</cdr:y>
    </cdr:to>
    <cdr:pic>
      <cdr:nvPicPr>
        <cdr:cNvPr id="7" name="Bilde 6">
          <a:extLst xmlns:a="http://schemas.openxmlformats.org/drawingml/2006/main">
            <a:ext uri="{FF2B5EF4-FFF2-40B4-BE49-F238E27FC236}">
              <a16:creationId xmlns:a16="http://schemas.microsoft.com/office/drawing/2014/main" id="{A7D00B56-A960-4086-850B-F2C8BF3E10B5}"/>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t="5013"/>
        <a:stretch xmlns:a="http://schemas.openxmlformats.org/drawingml/2006/main"/>
      </cdr:blipFill>
      <cdr:spPr>
        <a:xfrm xmlns:a="http://schemas.openxmlformats.org/drawingml/2006/main">
          <a:off x="10227321" y="2357839"/>
          <a:ext cx="1184686" cy="1585156"/>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B3BCC77-73F5-4BEB-ACF7-0CE4C2CB5288}" type="datetimeFigureOut">
              <a:rPr lang="nb-NO" smtClean="0"/>
              <a:t>12.03.2023</a:t>
            </a:fld>
            <a:endParaRPr lang="nb-NO"/>
          </a:p>
        </p:txBody>
      </p:sp>
      <p:sp>
        <p:nvSpPr>
          <p:cNvPr id="4" name="Plassholder for lysbil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E9886F14-9DC7-4102-8C09-9E9C64CF5D69}" type="slidenum">
              <a:rPr lang="nb-NO" smtClean="0"/>
              <a:t>‹#›</a:t>
            </a:fld>
            <a:endParaRPr lang="nb-NO"/>
          </a:p>
        </p:txBody>
      </p:sp>
    </p:spTree>
    <p:extLst>
      <p:ext uri="{BB962C8B-B14F-4D97-AF65-F5344CB8AC3E}">
        <p14:creationId xmlns:p14="http://schemas.microsoft.com/office/powerpoint/2010/main" val="2066839460"/>
      </p:ext>
    </p:extLst>
  </p:cSld>
  <p:clrMap bg1="lt1" tx1="dk1" bg2="lt2" tx2="dk2" accent1="accent1" accent2="accent2" accent3="accent3" accent4="accent4" accent5="accent5" accent6="accent6" hlink="hlink" folHlink="folHlink"/>
  <p:notesStyle>
    <a:lvl1pPr marL="0" algn="l" defTabSz="685468" rtl="0" eaLnBrk="1" latinLnBrk="0" hangingPunct="1">
      <a:defRPr sz="900" kern="1200">
        <a:solidFill>
          <a:schemeClr val="tx1"/>
        </a:solidFill>
        <a:latin typeface="+mn-lt"/>
        <a:ea typeface="+mn-ea"/>
        <a:cs typeface="+mn-cs"/>
      </a:defRPr>
    </a:lvl1pPr>
    <a:lvl2pPr marL="342735" algn="l" defTabSz="685468" rtl="0" eaLnBrk="1" latinLnBrk="0" hangingPunct="1">
      <a:defRPr sz="900" kern="1200">
        <a:solidFill>
          <a:schemeClr val="tx1"/>
        </a:solidFill>
        <a:latin typeface="+mn-lt"/>
        <a:ea typeface="+mn-ea"/>
        <a:cs typeface="+mn-cs"/>
      </a:defRPr>
    </a:lvl2pPr>
    <a:lvl3pPr marL="685468" algn="l" defTabSz="685468" rtl="0" eaLnBrk="1" latinLnBrk="0" hangingPunct="1">
      <a:defRPr sz="900" kern="1200">
        <a:solidFill>
          <a:schemeClr val="tx1"/>
        </a:solidFill>
        <a:latin typeface="+mn-lt"/>
        <a:ea typeface="+mn-ea"/>
        <a:cs typeface="+mn-cs"/>
      </a:defRPr>
    </a:lvl3pPr>
    <a:lvl4pPr marL="1028203" algn="l" defTabSz="685468" rtl="0" eaLnBrk="1" latinLnBrk="0" hangingPunct="1">
      <a:defRPr sz="900" kern="1200">
        <a:solidFill>
          <a:schemeClr val="tx1"/>
        </a:solidFill>
        <a:latin typeface="+mn-lt"/>
        <a:ea typeface="+mn-ea"/>
        <a:cs typeface="+mn-cs"/>
      </a:defRPr>
    </a:lvl4pPr>
    <a:lvl5pPr marL="1370937" algn="l" defTabSz="685468" rtl="0" eaLnBrk="1" latinLnBrk="0" hangingPunct="1">
      <a:defRPr sz="900" kern="1200">
        <a:solidFill>
          <a:schemeClr val="tx1"/>
        </a:solidFill>
        <a:latin typeface="+mn-lt"/>
        <a:ea typeface="+mn-ea"/>
        <a:cs typeface="+mn-cs"/>
      </a:defRPr>
    </a:lvl5pPr>
    <a:lvl6pPr marL="1713671" algn="l" defTabSz="685468" rtl="0" eaLnBrk="1" latinLnBrk="0" hangingPunct="1">
      <a:defRPr sz="900" kern="1200">
        <a:solidFill>
          <a:schemeClr val="tx1"/>
        </a:solidFill>
        <a:latin typeface="+mn-lt"/>
        <a:ea typeface="+mn-ea"/>
        <a:cs typeface="+mn-cs"/>
      </a:defRPr>
    </a:lvl6pPr>
    <a:lvl7pPr marL="2056405" algn="l" defTabSz="685468" rtl="0" eaLnBrk="1" latinLnBrk="0" hangingPunct="1">
      <a:defRPr sz="900" kern="1200">
        <a:solidFill>
          <a:schemeClr val="tx1"/>
        </a:solidFill>
        <a:latin typeface="+mn-lt"/>
        <a:ea typeface="+mn-ea"/>
        <a:cs typeface="+mn-cs"/>
      </a:defRPr>
    </a:lvl7pPr>
    <a:lvl8pPr marL="2399140" algn="l" defTabSz="685468" rtl="0" eaLnBrk="1" latinLnBrk="0" hangingPunct="1">
      <a:defRPr sz="900" kern="1200">
        <a:solidFill>
          <a:schemeClr val="tx1"/>
        </a:solidFill>
        <a:latin typeface="+mn-lt"/>
        <a:ea typeface="+mn-ea"/>
        <a:cs typeface="+mn-cs"/>
      </a:defRPr>
    </a:lvl8pPr>
    <a:lvl9pPr marL="2741874" algn="l" defTabSz="685468"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3930E1B-E3B9-394A-8BDE-A1706494FFBE}" type="slidenum">
              <a:rPr lang="nb-NO" smtClean="0"/>
              <a:t>5</a:t>
            </a:fld>
            <a:endParaRPr lang="nb-NO"/>
          </a:p>
        </p:txBody>
      </p:sp>
    </p:spTree>
    <p:extLst>
      <p:ext uri="{BB962C8B-B14F-4D97-AF65-F5344CB8AC3E}">
        <p14:creationId xmlns:p14="http://schemas.microsoft.com/office/powerpoint/2010/main" val="168180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685468" rtl="0" eaLnBrk="1" fontAlgn="auto" latinLnBrk="0" hangingPunct="1">
              <a:lnSpc>
                <a:spcPct val="100000"/>
              </a:lnSpc>
              <a:spcBef>
                <a:spcPts val="0"/>
              </a:spcBef>
              <a:spcAft>
                <a:spcPts val="0"/>
              </a:spcAft>
              <a:buClrTx/>
              <a:buSzTx/>
              <a:buFontTx/>
              <a:buNone/>
              <a:tabLst/>
              <a:defRPr/>
            </a:pPr>
            <a:fld id="{99967700-BC51-4F7E-95C5-FA9136B0138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468"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07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27</a:t>
            </a:fld>
            <a:endParaRPr lang="nb-NO"/>
          </a:p>
        </p:txBody>
      </p:sp>
    </p:spTree>
    <p:extLst>
      <p:ext uri="{BB962C8B-B14F-4D97-AF65-F5344CB8AC3E}">
        <p14:creationId xmlns:p14="http://schemas.microsoft.com/office/powerpoint/2010/main" val="681184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28</a:t>
            </a:fld>
            <a:endParaRPr lang="nb-NO"/>
          </a:p>
        </p:txBody>
      </p:sp>
    </p:spTree>
    <p:extLst>
      <p:ext uri="{BB962C8B-B14F-4D97-AF65-F5344CB8AC3E}">
        <p14:creationId xmlns:p14="http://schemas.microsoft.com/office/powerpoint/2010/main" val="3901165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29</a:t>
            </a:fld>
            <a:endParaRPr lang="nb-NO"/>
          </a:p>
        </p:txBody>
      </p:sp>
    </p:spTree>
    <p:extLst>
      <p:ext uri="{BB962C8B-B14F-4D97-AF65-F5344CB8AC3E}">
        <p14:creationId xmlns:p14="http://schemas.microsoft.com/office/powerpoint/2010/main" val="1646333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7E4FB80-D5CD-4F8B-B310-9170DDB90797}" type="slidenum">
              <a:rPr lang="nb-NO" smtClean="0"/>
              <a:t>30</a:t>
            </a:fld>
            <a:endParaRPr lang="nb-NO"/>
          </a:p>
        </p:txBody>
      </p:sp>
    </p:spTree>
    <p:extLst>
      <p:ext uri="{BB962C8B-B14F-4D97-AF65-F5344CB8AC3E}">
        <p14:creationId xmlns:p14="http://schemas.microsoft.com/office/powerpoint/2010/main" val="22085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31</a:t>
            </a:fld>
            <a:endParaRPr lang="nb-NO"/>
          </a:p>
        </p:txBody>
      </p:sp>
    </p:spTree>
    <p:extLst>
      <p:ext uri="{BB962C8B-B14F-4D97-AF65-F5344CB8AC3E}">
        <p14:creationId xmlns:p14="http://schemas.microsoft.com/office/powerpoint/2010/main" val="2870313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32</a:t>
            </a:fld>
            <a:endParaRPr lang="nb-NO"/>
          </a:p>
        </p:txBody>
      </p:sp>
    </p:spTree>
    <p:extLst>
      <p:ext uri="{BB962C8B-B14F-4D97-AF65-F5344CB8AC3E}">
        <p14:creationId xmlns:p14="http://schemas.microsoft.com/office/powerpoint/2010/main" val="3873808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33</a:t>
            </a:fld>
            <a:endParaRPr lang="nb-NO"/>
          </a:p>
        </p:txBody>
      </p:sp>
    </p:spTree>
    <p:extLst>
      <p:ext uri="{BB962C8B-B14F-4D97-AF65-F5344CB8AC3E}">
        <p14:creationId xmlns:p14="http://schemas.microsoft.com/office/powerpoint/2010/main" val="3850328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35</a:t>
            </a:fld>
            <a:endParaRPr lang="nb-NO"/>
          </a:p>
        </p:txBody>
      </p:sp>
    </p:spTree>
    <p:extLst>
      <p:ext uri="{BB962C8B-B14F-4D97-AF65-F5344CB8AC3E}">
        <p14:creationId xmlns:p14="http://schemas.microsoft.com/office/powerpoint/2010/main" val="241564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7E4FB80-D5CD-4F8B-B310-9170DDB90797}" type="slidenum">
              <a:rPr lang="nb-NO" smtClean="0"/>
              <a:t>37</a:t>
            </a:fld>
            <a:endParaRPr lang="nb-NO"/>
          </a:p>
        </p:txBody>
      </p:sp>
    </p:spTree>
    <p:extLst>
      <p:ext uri="{BB962C8B-B14F-4D97-AF65-F5344CB8AC3E}">
        <p14:creationId xmlns:p14="http://schemas.microsoft.com/office/powerpoint/2010/main" val="55852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har spurt våre medeiere, sentrale samarbeidspartnere og involvert regionale ledergrupper i Ett SMN.  </a:t>
            </a:r>
          </a:p>
          <a:p>
            <a:endParaRPr lang="nb-NO"/>
          </a:p>
          <a:p>
            <a:r>
              <a:rPr lang="nb-NO"/>
              <a:t>Og når vi fordeler innspillene på de investeringsområdene som styret har pekt på, så ser vi at det er ingen tvil om at idretten står sterkt i folket. Våre medeiere er opptatt av idrettshaller, de ønsker aktivitetstilbud for barn og unge og veldig mange er bekymret for dem som faller utenom. De som ikke har råd til å delta på aktiviteter, eller som av andre grunner ikke kan eller får muligheten. Det å bidra til MANGFOLD, og LIKE muligheter for barn og unge, blir en viktig oppgave for oss fremover. </a:t>
            </a:r>
          </a:p>
          <a:p>
            <a:endParaRPr lang="nb-NO"/>
          </a:p>
          <a:p>
            <a:r>
              <a:rPr lang="nb-NO"/>
              <a:t>Det er også veldig mange som er opptatt av fellesskapet. Det at vi trenger steder å møtes og være sammen med naboer og venner og stille opp for de vi kjenner og de vi ikke kjenner, på tvers av generasjoner. Folk ønsker seg benker og gapahuker og grøntområder, de vil ha steder der ungdommen kan henge, der man kan trene og leke samtidig og der man kan oppleve kultur og meningsbrytninger. Kanskje må vi stille oss spørsmålet om vi i fremtiden skal løfte blikket litt fra organisert idrett og kultur, og i tillegg bidra mer til det uorganiserte og det som skjer helt nært i nabolagene der folk bor. </a:t>
            </a:r>
          </a:p>
          <a:p>
            <a:endParaRPr lang="nb-NO"/>
          </a:p>
          <a:p>
            <a:r>
              <a:rPr lang="nb-NO"/>
              <a:t>Vi har også fått en klar utfordring i å bidra til det grønne skiftet. Det kan handle om noe så enkelt som å gi støtte til en miljøvennlig kunstgressbane. Eller det kan være noe så vanskelig som å skape nye grønne arbeidsplasser. </a:t>
            </a:r>
          </a:p>
          <a:p>
            <a:endParaRPr lang="nb-NO"/>
          </a:p>
          <a:p>
            <a:r>
              <a:rPr lang="nb-NO"/>
              <a:t>Dette peker på mange av de samme </a:t>
            </a:r>
            <a:r>
              <a:rPr lang="nb-NO" err="1"/>
              <a:t>bærekraftsmålene</a:t>
            </a:r>
            <a:r>
              <a:rPr lang="nb-NO"/>
              <a:t> som konsernet har prioritert i vår </a:t>
            </a:r>
            <a:r>
              <a:rPr lang="nb-NO" err="1"/>
              <a:t>bærekraftsstrategi</a:t>
            </a:r>
            <a:r>
              <a:rPr lang="nb-NO"/>
              <a:t>, og vil også være førende for samfunnsutbyttets prioriteringer fremover. </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86F14-9DC7-4102-8C09-9E9C64CF5D6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328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38</a:t>
            </a:fld>
            <a:endParaRPr lang="nb-NO"/>
          </a:p>
        </p:txBody>
      </p:sp>
    </p:spTree>
    <p:extLst>
      <p:ext uri="{BB962C8B-B14F-4D97-AF65-F5344CB8AC3E}">
        <p14:creationId xmlns:p14="http://schemas.microsoft.com/office/powerpoint/2010/main" val="329614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39</a:t>
            </a:fld>
            <a:endParaRPr lang="nb-NO"/>
          </a:p>
        </p:txBody>
      </p:sp>
    </p:spTree>
    <p:extLst>
      <p:ext uri="{BB962C8B-B14F-4D97-AF65-F5344CB8AC3E}">
        <p14:creationId xmlns:p14="http://schemas.microsoft.com/office/powerpoint/2010/main" val="3153218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7E4FB80-D5CD-4F8B-B310-9170DDB90797}" type="slidenum">
              <a:rPr lang="nb-NO" smtClean="0"/>
              <a:t>40</a:t>
            </a:fld>
            <a:endParaRPr lang="nb-NO"/>
          </a:p>
        </p:txBody>
      </p:sp>
    </p:spTree>
    <p:extLst>
      <p:ext uri="{BB962C8B-B14F-4D97-AF65-F5344CB8AC3E}">
        <p14:creationId xmlns:p14="http://schemas.microsoft.com/office/powerpoint/2010/main" val="2485184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Departementet har</a:t>
            </a:r>
            <a:r>
              <a:rPr lang="nb-NO" baseline="0" dirty="0"/>
              <a:t> angitt at nære slektninger kan dreie seg om barn, barnebarn eller foreldre.</a:t>
            </a:r>
            <a:endParaRPr lang="nb-NO" dirty="0"/>
          </a:p>
        </p:txBody>
      </p:sp>
      <p:sp>
        <p:nvSpPr>
          <p:cNvPr id="4" name="Plassholder for lysbildenummer 3"/>
          <p:cNvSpPr>
            <a:spLocks noGrp="1"/>
          </p:cNvSpPr>
          <p:nvPr>
            <p:ph type="sldNum" sz="quarter" idx="10"/>
          </p:nvPr>
        </p:nvSpPr>
        <p:spPr/>
        <p:txBody>
          <a:bodyPr/>
          <a:lstStyle/>
          <a:p>
            <a:fld id="{07E4FB80-D5CD-4F8B-B310-9170DDB90797}" type="slidenum">
              <a:rPr lang="nb-NO" smtClean="0"/>
              <a:t>41</a:t>
            </a:fld>
            <a:endParaRPr lang="nb-NO"/>
          </a:p>
        </p:txBody>
      </p:sp>
    </p:spTree>
    <p:extLst>
      <p:ext uri="{BB962C8B-B14F-4D97-AF65-F5344CB8AC3E}">
        <p14:creationId xmlns:p14="http://schemas.microsoft.com/office/powerpoint/2010/main" val="2002011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7E4FB80-D5CD-4F8B-B310-9170DDB90797}" type="slidenum">
              <a:rPr lang="nb-NO" smtClean="0"/>
              <a:t>45</a:t>
            </a:fld>
            <a:endParaRPr lang="nb-NO"/>
          </a:p>
        </p:txBody>
      </p:sp>
    </p:spTree>
    <p:extLst>
      <p:ext uri="{BB962C8B-B14F-4D97-AF65-F5344CB8AC3E}">
        <p14:creationId xmlns:p14="http://schemas.microsoft.com/office/powerpoint/2010/main" val="2427595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002776"/>
                </a:solidFill>
                <a:effectLst/>
                <a:latin typeface="SpareBank1-medium"/>
              </a:rPr>
              <a:t>Falske telefonoppringninger</a:t>
            </a:r>
            <a:r>
              <a:rPr lang="nb-NO" b="0" i="0" dirty="0">
                <a:solidFill>
                  <a:srgbClr val="020A0A"/>
                </a:solidFill>
                <a:effectLst/>
                <a:latin typeface="SpareBank1-regular"/>
              </a:rPr>
              <a:t> er en mye brukt metode blant svindlerne. Eksempler kan være at de utgir seg for å være fra troverdige aktører, som politiet eller banken. </a:t>
            </a:r>
          </a:p>
          <a:p>
            <a:pPr algn="l"/>
            <a:endParaRPr lang="nb-NO" b="0" i="0" dirty="0">
              <a:solidFill>
                <a:srgbClr val="020A0A"/>
              </a:solidFill>
              <a:effectLst/>
              <a:latin typeface="SpareBank1-regular"/>
            </a:endParaRPr>
          </a:p>
          <a:p>
            <a:pPr algn="l"/>
            <a:r>
              <a:rPr lang="nb-NO" b="0" i="0" dirty="0">
                <a:solidFill>
                  <a:srgbClr val="020A0A"/>
                </a:solidFill>
                <a:effectLst/>
                <a:latin typeface="SpareBank1-regular"/>
              </a:rPr>
              <a:t>Svindlerne snakker gjerne godt norsk og det oppleves som at de kan bankfaget. </a:t>
            </a:r>
          </a:p>
          <a:p>
            <a:pPr algn="l"/>
            <a:endParaRPr lang="nb-NO" b="0" i="0" dirty="0">
              <a:solidFill>
                <a:srgbClr val="020A0A"/>
              </a:solidFill>
              <a:effectLst/>
              <a:latin typeface="SpareBank1-regular"/>
            </a:endParaRPr>
          </a:p>
          <a:p>
            <a:pPr algn="l"/>
            <a:r>
              <a:rPr lang="nb-NO" b="0" i="0" dirty="0">
                <a:solidFill>
                  <a:srgbClr val="020A0A"/>
                </a:solidFill>
                <a:effectLst/>
                <a:latin typeface="SpareBank1-regular"/>
              </a:rPr>
              <a:t>De spiller gjerne på at det haster, du risikerer å tape pengene dine om du ikke tar i mot hjelpen de tilbyr. Samtalen oppleves derfor veldig ekte og ubehagelig. </a:t>
            </a:r>
          </a:p>
          <a:p>
            <a:pPr algn="l"/>
            <a:endParaRPr lang="nb-NO" b="0" i="0" dirty="0">
              <a:solidFill>
                <a:srgbClr val="020A0A"/>
              </a:solidFill>
              <a:effectLst/>
              <a:latin typeface="SpareBank1-regular"/>
            </a:endParaRPr>
          </a:p>
          <a:p>
            <a:pPr algn="l"/>
            <a:r>
              <a:rPr lang="nb-NO" b="0" i="0" dirty="0">
                <a:solidFill>
                  <a:srgbClr val="020A0A"/>
                </a:solidFill>
                <a:effectLst/>
                <a:latin typeface="SpareBank1-regular"/>
              </a:rPr>
              <a:t>Ved svindelforsøk på telefon kan svindlerne for eksempel fortelle deg at det er oppdaget mistenkelig aktivitet på din konto eller kort, eller at kontoen din er sperret fordi noen forsøker å svindle deg. </a:t>
            </a:r>
          </a:p>
          <a:p>
            <a:pPr algn="l"/>
            <a:endParaRPr lang="nb-NO" b="0" i="0" dirty="0">
              <a:solidFill>
                <a:srgbClr val="020A0A"/>
              </a:solidFill>
              <a:effectLst/>
              <a:latin typeface="SpareBank1-regular"/>
            </a:endParaRPr>
          </a:p>
          <a:p>
            <a:pPr algn="l"/>
            <a:r>
              <a:rPr lang="nb-NO" b="0" i="0" dirty="0">
                <a:solidFill>
                  <a:srgbClr val="020A0A"/>
                </a:solidFill>
                <a:effectLst/>
                <a:latin typeface="SpareBank1-regular"/>
              </a:rPr>
              <a:t>Videre ber de deg oppgi sensitiv informasjon slik at de kan hjelpe deg med å få stoppet svindelen.  </a:t>
            </a:r>
          </a:p>
          <a:p>
            <a:endParaRPr lang="nb-NO" dirty="0"/>
          </a:p>
        </p:txBody>
      </p:sp>
      <p:sp>
        <p:nvSpPr>
          <p:cNvPr id="4" name="Plassholder for lysbildenummer 3"/>
          <p:cNvSpPr>
            <a:spLocks noGrp="1"/>
          </p:cNvSpPr>
          <p:nvPr>
            <p:ph type="sldNum" sz="quarter" idx="5"/>
          </p:nvPr>
        </p:nvSpPr>
        <p:spPr/>
        <p:txBody>
          <a:bodyPr/>
          <a:lstStyle/>
          <a:p>
            <a:fld id="{E9886F14-9DC7-4102-8C09-9E9C64CF5D69}" type="slidenum">
              <a:rPr lang="nb-NO" smtClean="0"/>
              <a:t>52</a:t>
            </a:fld>
            <a:endParaRPr lang="nb-NO"/>
          </a:p>
        </p:txBody>
      </p:sp>
    </p:spTree>
    <p:extLst>
      <p:ext uri="{BB962C8B-B14F-4D97-AF65-F5344CB8AC3E}">
        <p14:creationId xmlns:p14="http://schemas.microsoft.com/office/powerpoint/2010/main" val="550290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002776"/>
                </a:solidFill>
                <a:effectLst/>
                <a:latin typeface="SpareBank1-medium"/>
              </a:rPr>
              <a:t>Falske telefonoppringninger</a:t>
            </a:r>
            <a:r>
              <a:rPr lang="nb-NO" b="0" i="0" dirty="0">
                <a:solidFill>
                  <a:srgbClr val="020A0A"/>
                </a:solidFill>
                <a:effectLst/>
                <a:latin typeface="SpareBank1-regular"/>
              </a:rPr>
              <a:t> er en mye brukt metode blant svindlerne. Eksempler kan være at de utgir seg for å være fra troverdige aktører, som politiet eller banken. </a:t>
            </a:r>
          </a:p>
          <a:p>
            <a:pPr algn="l"/>
            <a:endParaRPr lang="nb-NO" b="0" i="0" dirty="0">
              <a:solidFill>
                <a:srgbClr val="020A0A"/>
              </a:solidFill>
              <a:effectLst/>
              <a:latin typeface="SpareBank1-regular"/>
            </a:endParaRPr>
          </a:p>
          <a:p>
            <a:pPr algn="l"/>
            <a:r>
              <a:rPr lang="nb-NO" b="0" i="0" dirty="0">
                <a:solidFill>
                  <a:srgbClr val="020A0A"/>
                </a:solidFill>
                <a:effectLst/>
                <a:latin typeface="SpareBank1-regular"/>
              </a:rPr>
              <a:t>Svindlerne snakker gjerne godt norsk og det oppleves som at de kan bankfaget. </a:t>
            </a:r>
          </a:p>
          <a:p>
            <a:pPr algn="l"/>
            <a:endParaRPr lang="nb-NO" b="0" i="0" dirty="0">
              <a:solidFill>
                <a:srgbClr val="020A0A"/>
              </a:solidFill>
              <a:effectLst/>
              <a:latin typeface="SpareBank1-regular"/>
            </a:endParaRPr>
          </a:p>
          <a:p>
            <a:pPr algn="l"/>
            <a:r>
              <a:rPr lang="nb-NO" b="0" i="0" dirty="0">
                <a:solidFill>
                  <a:srgbClr val="020A0A"/>
                </a:solidFill>
                <a:effectLst/>
                <a:latin typeface="SpareBank1-regular"/>
              </a:rPr>
              <a:t>De spiller gjerne på at det haster, du risikerer å tape pengene dine om du ikke tar i mot hjelpen de tilbyr. Samtalen oppleves derfor veldig ekte og ubehagelig. </a:t>
            </a:r>
          </a:p>
          <a:p>
            <a:pPr algn="l"/>
            <a:endParaRPr lang="nb-NO" b="0" i="0" dirty="0">
              <a:solidFill>
                <a:srgbClr val="020A0A"/>
              </a:solidFill>
              <a:effectLst/>
              <a:latin typeface="SpareBank1-regular"/>
            </a:endParaRPr>
          </a:p>
          <a:p>
            <a:pPr algn="l"/>
            <a:r>
              <a:rPr lang="nb-NO" b="0" i="0" dirty="0">
                <a:solidFill>
                  <a:srgbClr val="020A0A"/>
                </a:solidFill>
                <a:effectLst/>
                <a:latin typeface="SpareBank1-regular"/>
              </a:rPr>
              <a:t>Ved svindelforsøk på telefon kan svindlerne for eksempel fortelle deg at det er oppdaget mistenkelig aktivitet på din konto eller kort, eller at kontoen din er sperret fordi noen forsøker å svindle deg. </a:t>
            </a:r>
          </a:p>
          <a:p>
            <a:pPr algn="l"/>
            <a:endParaRPr lang="nb-NO" b="0" i="0" dirty="0">
              <a:solidFill>
                <a:srgbClr val="020A0A"/>
              </a:solidFill>
              <a:effectLst/>
              <a:latin typeface="SpareBank1-regular"/>
            </a:endParaRPr>
          </a:p>
          <a:p>
            <a:pPr algn="l"/>
            <a:r>
              <a:rPr lang="nb-NO" b="0" i="0" dirty="0">
                <a:solidFill>
                  <a:srgbClr val="020A0A"/>
                </a:solidFill>
                <a:effectLst/>
                <a:latin typeface="SpareBank1-regular"/>
              </a:rPr>
              <a:t>Videre ber de deg oppgi sensitiv informasjon slik at de kan hjelpe deg med å få stoppet svindelen.  </a:t>
            </a:r>
          </a:p>
          <a:p>
            <a:endParaRPr lang="nb-NO" dirty="0"/>
          </a:p>
        </p:txBody>
      </p:sp>
      <p:sp>
        <p:nvSpPr>
          <p:cNvPr id="4" name="Plassholder for lysbildenummer 3"/>
          <p:cNvSpPr>
            <a:spLocks noGrp="1"/>
          </p:cNvSpPr>
          <p:nvPr>
            <p:ph type="sldNum" sz="quarter" idx="5"/>
          </p:nvPr>
        </p:nvSpPr>
        <p:spPr/>
        <p:txBody>
          <a:bodyPr/>
          <a:lstStyle/>
          <a:p>
            <a:fld id="{E9886F14-9DC7-4102-8C09-9E9C64CF5D69}" type="slidenum">
              <a:rPr lang="nb-NO" smtClean="0"/>
              <a:t>53</a:t>
            </a:fld>
            <a:endParaRPr lang="nb-NO"/>
          </a:p>
        </p:txBody>
      </p:sp>
    </p:spTree>
    <p:extLst>
      <p:ext uri="{BB962C8B-B14F-4D97-AF65-F5344CB8AC3E}">
        <p14:creationId xmlns:p14="http://schemas.microsoft.com/office/powerpoint/2010/main" val="1917016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i xxx er vi xx rådgivere </a:t>
            </a:r>
          </a:p>
        </p:txBody>
      </p:sp>
      <p:sp>
        <p:nvSpPr>
          <p:cNvPr id="4" name="Plassholder for lysbildenummer 3"/>
          <p:cNvSpPr>
            <a:spLocks noGrp="1"/>
          </p:cNvSpPr>
          <p:nvPr>
            <p:ph type="sldNum" sz="quarter" idx="5"/>
          </p:nvPr>
        </p:nvSpPr>
        <p:spPr/>
        <p:txBody>
          <a:bodyPr/>
          <a:lstStyle/>
          <a:p>
            <a:fld id="{72871ED5-12F1-4CE6-91F6-7268D697A201}" type="slidenum">
              <a:rPr lang="nb-NO" smtClean="0"/>
              <a:t>7</a:t>
            </a:fld>
            <a:endParaRPr lang="nb-NO"/>
          </a:p>
        </p:txBody>
      </p:sp>
    </p:spTree>
    <p:extLst>
      <p:ext uri="{BB962C8B-B14F-4D97-AF65-F5344CB8AC3E}">
        <p14:creationId xmlns:p14="http://schemas.microsoft.com/office/powerpoint/2010/main" val="66058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berører samtlige av disse områdene med dagens presentasjon, og starter med ett lite tips om  forenkling i «Økonomi i hverdagen» på neste foil</a:t>
            </a:r>
          </a:p>
        </p:txBody>
      </p:sp>
      <p:sp>
        <p:nvSpPr>
          <p:cNvPr id="4" name="Plassholder for lysbildenummer 3"/>
          <p:cNvSpPr>
            <a:spLocks noGrp="1"/>
          </p:cNvSpPr>
          <p:nvPr>
            <p:ph type="sldNum" sz="quarter" idx="5"/>
          </p:nvPr>
        </p:nvSpPr>
        <p:spPr/>
        <p:txBody>
          <a:bodyPr/>
          <a:lstStyle/>
          <a:p>
            <a:fld id="{72871ED5-12F1-4CE6-91F6-7268D697A201}" type="slidenum">
              <a:rPr lang="nb-NO" smtClean="0"/>
              <a:t>8</a:t>
            </a:fld>
            <a:endParaRPr lang="nb-NO"/>
          </a:p>
        </p:txBody>
      </p:sp>
    </p:spTree>
    <p:extLst>
      <p:ext uri="{BB962C8B-B14F-4D97-AF65-F5344CB8AC3E}">
        <p14:creationId xmlns:p14="http://schemas.microsoft.com/office/powerpoint/2010/main" val="57360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buAutoNum type="arabicPeriod"/>
            </a:pPr>
            <a:r>
              <a:rPr lang="nb-NO" sz="1400" b="1" i="0">
                <a:solidFill>
                  <a:srgbClr val="3F3F4F"/>
                </a:solidFill>
                <a:effectLst/>
              </a:rPr>
              <a:t>Få oversikt. </a:t>
            </a:r>
            <a:br>
              <a:rPr lang="nb-NO" sz="1200" b="0" i="0">
                <a:effectLst/>
              </a:rPr>
            </a:br>
            <a:r>
              <a:rPr lang="nb-NO" sz="1200" b="0" i="0">
                <a:solidFill>
                  <a:srgbClr val="3F3F4F"/>
                </a:solidFill>
                <a:effectLst/>
              </a:rPr>
              <a:t>Du må vite hva du bruker penger på for å kunne gjøre de smarte grepene.</a:t>
            </a:r>
            <a:br>
              <a:rPr lang="nb-NO" sz="1200"/>
            </a:br>
            <a:endParaRPr lang="nb-NO" sz="1200"/>
          </a:p>
          <a:p>
            <a:pPr marL="342900" indent="-342900">
              <a:buAutoNum type="arabicPeriod"/>
            </a:pPr>
            <a:r>
              <a:rPr lang="nb-NO" sz="1400" b="1" i="0">
                <a:solidFill>
                  <a:srgbClr val="3F3F4F"/>
                </a:solidFill>
                <a:effectLst/>
              </a:rPr>
              <a:t>Ukehandling. </a:t>
            </a:r>
            <a:br>
              <a:rPr lang="nb-NO" sz="1200" b="0" i="0">
                <a:effectLst/>
              </a:rPr>
            </a:br>
            <a:r>
              <a:rPr lang="nb-NO" sz="1200" b="0" i="0">
                <a:solidFill>
                  <a:srgbClr val="3F3F4F"/>
                </a:solidFill>
                <a:effectLst/>
              </a:rPr>
              <a:t>Du sparer mye penger på å handle mat en gang i uka, i stedet for litt hver eller</a:t>
            </a:r>
            <a:br>
              <a:rPr lang="nb-NO" sz="1200" b="0" i="0">
                <a:solidFill>
                  <a:srgbClr val="3F3F4F"/>
                </a:solidFill>
                <a:effectLst/>
              </a:rPr>
            </a:br>
            <a:r>
              <a:rPr lang="nb-NO" sz="1200" b="0" i="0">
                <a:solidFill>
                  <a:srgbClr val="3F3F4F"/>
                </a:solidFill>
                <a:effectLst/>
              </a:rPr>
              <a:t>annenhver dag. </a:t>
            </a:r>
            <a:br>
              <a:rPr lang="nb-NO" sz="1200" b="0" i="0">
                <a:solidFill>
                  <a:srgbClr val="3F3F4F"/>
                </a:solidFill>
                <a:effectLst/>
              </a:rPr>
            </a:br>
            <a:r>
              <a:rPr lang="nb-NO" sz="1200" b="0" i="0">
                <a:solidFill>
                  <a:srgbClr val="3F3F4F"/>
                </a:solidFill>
                <a:effectLst/>
              </a:rPr>
              <a:t>Bruk handleliste.</a:t>
            </a:r>
            <a:r>
              <a:rPr lang="nb-NO" sz="1200">
                <a:solidFill>
                  <a:srgbClr val="3F3F4F"/>
                </a:solidFill>
              </a:rPr>
              <a:t> </a:t>
            </a:r>
            <a:br>
              <a:rPr lang="nb-NO" sz="1200"/>
            </a:br>
            <a:endParaRPr lang="nb-NO" sz="1200">
              <a:solidFill>
                <a:srgbClr val="3F3F4F"/>
              </a:solidFill>
            </a:endParaRPr>
          </a:p>
          <a:p>
            <a:pPr marL="342900" indent="-342900">
              <a:buAutoNum type="arabicPeriod"/>
            </a:pPr>
            <a:r>
              <a:rPr lang="nb-NO" sz="1400" b="1" i="0">
                <a:solidFill>
                  <a:srgbClr val="3F3F4F"/>
                </a:solidFill>
                <a:effectLst/>
              </a:rPr>
              <a:t>Kjøp bare det du virkelig trenger.</a:t>
            </a:r>
          </a:p>
          <a:p>
            <a:pPr marL="342900" indent="-342900">
              <a:buAutoNum type="arabicPeriod"/>
            </a:pPr>
            <a:endParaRPr lang="nb-NO" sz="1200" b="0" i="0">
              <a:solidFill>
                <a:srgbClr val="3F3F4F"/>
              </a:solidFill>
              <a:effectLst/>
            </a:endParaRPr>
          </a:p>
          <a:p>
            <a:pPr marL="342900" indent="-342900">
              <a:buAutoNum type="arabicPeriod"/>
            </a:pPr>
            <a:r>
              <a:rPr lang="nb-NO" sz="1400" b="1" i="0">
                <a:solidFill>
                  <a:srgbClr val="3F3F4F"/>
                </a:solidFill>
                <a:effectLst/>
              </a:rPr>
              <a:t>Kjøp brukt. </a:t>
            </a:r>
            <a:br>
              <a:rPr lang="nb-NO" sz="1200" b="0" i="0">
                <a:effectLst/>
              </a:rPr>
            </a:br>
            <a:r>
              <a:rPr lang="nb-NO" sz="1200" b="0" i="0">
                <a:solidFill>
                  <a:srgbClr val="3F3F4F"/>
                </a:solidFill>
                <a:effectLst/>
              </a:rPr>
              <a:t>Å gi gjenstander, utstyr og klær et nytt liv er god bærekraft, og har aldri vært mer trendy. </a:t>
            </a:r>
            <a:br>
              <a:rPr lang="nb-NO" sz="1200" b="0" i="0">
                <a:effectLst/>
              </a:rPr>
            </a:br>
            <a:endParaRPr lang="nb-NO" sz="1200" b="0" i="0">
              <a:solidFill>
                <a:srgbClr val="3F3F4F"/>
              </a:solidFill>
              <a:effectLst/>
            </a:endParaRPr>
          </a:p>
          <a:p>
            <a:pPr marL="342900" indent="-342900">
              <a:buAutoNum type="arabicPeriod"/>
            </a:pPr>
            <a:r>
              <a:rPr lang="nb-NO" sz="1400" b="1" i="0">
                <a:solidFill>
                  <a:srgbClr val="3F3F4F"/>
                </a:solidFill>
                <a:effectLst/>
              </a:rPr>
              <a:t>Har du faste spareavtaler?</a:t>
            </a:r>
            <a:br>
              <a:rPr lang="nb-NO" sz="1200"/>
            </a:br>
            <a:r>
              <a:rPr lang="nb-NO" sz="1200" b="0" i="0">
                <a:solidFill>
                  <a:srgbClr val="3F3F4F"/>
                </a:solidFill>
                <a:effectLst/>
              </a:rPr>
              <a:t>Hvis du har trang økonomi akkurat nå, så kan du vurdere å justere ned faste spareavtaler </a:t>
            </a:r>
            <a:br>
              <a:rPr lang="nb-NO" sz="1200" b="0" i="0">
                <a:solidFill>
                  <a:srgbClr val="3F3F4F"/>
                </a:solidFill>
                <a:effectLst/>
              </a:rPr>
            </a:br>
            <a:r>
              <a:rPr lang="nb-NO" sz="1200" b="0" i="0">
                <a:solidFill>
                  <a:srgbClr val="3F3F4F"/>
                </a:solidFill>
                <a:effectLst/>
              </a:rPr>
              <a:t>og fylle opp bufferkontoen eller regningskontoen i stedet.</a:t>
            </a:r>
          </a:p>
          <a:p>
            <a:pPr marL="342900" indent="-342900">
              <a:buAutoNum type="arabicPeriod"/>
            </a:pPr>
            <a:endParaRPr lang="nb-NO" sz="1200" b="0" i="0">
              <a:solidFill>
                <a:srgbClr val="3F3F4F"/>
              </a:solidFill>
              <a:effectLst/>
            </a:endParaRPr>
          </a:p>
          <a:p>
            <a:pPr marL="342900" indent="-342900">
              <a:buAutoNum type="arabicPeriod"/>
            </a:pPr>
            <a:r>
              <a:rPr lang="nb-NO" sz="1400" b="1" i="0">
                <a:solidFill>
                  <a:srgbClr val="3F3F4F"/>
                </a:solidFill>
                <a:effectLst/>
              </a:rPr>
              <a:t>Fyll drivstoff når det er billig. </a:t>
            </a:r>
            <a:br>
              <a:rPr lang="nb-NO" sz="1200" b="0" i="0">
                <a:effectLst/>
              </a:rPr>
            </a:br>
            <a:r>
              <a:rPr lang="nb-NO" sz="1200" b="0" i="0">
                <a:solidFill>
                  <a:srgbClr val="3F3F4F"/>
                </a:solidFill>
                <a:effectLst/>
              </a:rPr>
              <a:t>Drivstoffprisene varierer veldig, opp mot 3-4 kroner i løpet av samme uke. </a:t>
            </a:r>
            <a:br>
              <a:rPr lang="nb-NO" sz="1200" b="0" i="0">
                <a:effectLst/>
              </a:rPr>
            </a:br>
            <a:endParaRPr lang="nb-NO" sz="1200">
              <a:solidFill>
                <a:srgbClr val="3F3F4F"/>
              </a:solidFill>
            </a:endParaRPr>
          </a:p>
          <a:p>
            <a:pPr marL="342900" indent="-342900">
              <a:buAutoNum type="arabicPeriod"/>
            </a:pPr>
            <a:r>
              <a:rPr lang="nb-NO" sz="1400" b="1" i="0">
                <a:solidFill>
                  <a:srgbClr val="3F3F4F"/>
                </a:solidFill>
                <a:effectLst/>
              </a:rPr>
              <a:t>Få oversikt over strømforbruket ditt. </a:t>
            </a:r>
            <a:br>
              <a:rPr lang="nb-NO" sz="1200" b="0" i="0">
                <a:effectLst/>
              </a:rPr>
            </a:br>
            <a:endParaRPr lang="nb-NO" sz="1200" b="1">
              <a:solidFill>
                <a:srgbClr val="3F3F4F"/>
              </a:solidFill>
            </a:endParaRPr>
          </a:p>
          <a:p>
            <a:pPr marL="342900" indent="-342900">
              <a:buAutoNum type="arabicPeriod"/>
            </a:pPr>
            <a:r>
              <a:rPr lang="nb-NO" sz="1400" b="1" i="0">
                <a:solidFill>
                  <a:srgbClr val="3F3F4F"/>
                </a:solidFill>
                <a:effectLst/>
              </a:rPr>
              <a:t>Hvor mange strømmetjenester trenger du?</a:t>
            </a:r>
            <a:br>
              <a:rPr lang="nb-NO" sz="1400" b="1" i="0">
                <a:effectLst/>
              </a:rPr>
            </a:br>
            <a:r>
              <a:rPr lang="nb-NO" sz="1200" b="0" i="0">
                <a:solidFill>
                  <a:srgbClr val="3F3F4F"/>
                </a:solidFill>
                <a:effectLst/>
              </a:rPr>
              <a:t>Antall strømmetjenester folk abonnerer på har skutt i været gjennom pandemien. </a:t>
            </a:r>
            <a:br>
              <a:rPr lang="nb-NO" sz="1200" b="0" i="0">
                <a:effectLst/>
              </a:rPr>
            </a:br>
            <a:r>
              <a:rPr lang="nb-NO" sz="1200" b="0" i="0">
                <a:solidFill>
                  <a:srgbClr val="3F3F4F"/>
                </a:solidFill>
                <a:effectLst/>
              </a:rPr>
              <a:t>Men hvilke bruker husholdningen nok til at det er verdt det?</a:t>
            </a:r>
            <a:br>
              <a:rPr lang="nb-NO" sz="1200" b="0" i="0">
                <a:effectLst/>
              </a:rPr>
            </a:br>
            <a:endParaRPr lang="nb-NO" sz="1200" b="0" i="0">
              <a:solidFill>
                <a:srgbClr val="3F3F4F"/>
              </a:solidFill>
              <a:effectLst/>
            </a:endParaRPr>
          </a:p>
          <a:p>
            <a:pPr marL="342900" indent="-342900">
              <a:buAutoNum type="arabicPeriod"/>
            </a:pPr>
            <a:r>
              <a:rPr lang="nb-NO" sz="1400" b="1" i="0">
                <a:solidFill>
                  <a:srgbClr val="3F3F4F"/>
                </a:solidFill>
                <a:effectLst/>
              </a:rPr>
              <a:t>Ta en storopprydning.</a:t>
            </a:r>
            <a:br>
              <a:rPr lang="nb-NO" sz="1200"/>
            </a:br>
            <a:r>
              <a:rPr lang="nb-NO" sz="1200" b="0" i="0">
                <a:solidFill>
                  <a:srgbClr val="3F3F4F"/>
                </a:solidFill>
                <a:effectLst/>
              </a:rPr>
              <a:t>Bruk januar til å rydde garasje, loft, skuffer og skap, og selg unna det du ikke trenger. </a:t>
            </a:r>
            <a:br>
              <a:rPr lang="nb-NO" sz="1200" b="0" i="0">
                <a:effectLst/>
              </a:rPr>
            </a:br>
            <a:r>
              <a:rPr lang="nb-NO" sz="1200" b="0" i="0">
                <a:solidFill>
                  <a:srgbClr val="3F3F4F"/>
                </a:solidFill>
                <a:effectLst/>
              </a:rPr>
              <a:t>Godt for både lommeboka, og miljøet!</a:t>
            </a:r>
          </a:p>
          <a:p>
            <a:pPr marL="342900" indent="-342900">
              <a:buAutoNum type="arabicPeriod"/>
            </a:pPr>
            <a:endParaRPr lang="nb-NO" sz="1200" b="0" i="0">
              <a:solidFill>
                <a:srgbClr val="3F3F4F"/>
              </a:solidFill>
              <a:effectLst/>
            </a:endParaRPr>
          </a:p>
          <a:p>
            <a:pPr marL="342900" indent="-342900">
              <a:buAutoNum type="arabicPeriod"/>
            </a:pPr>
            <a:r>
              <a:rPr lang="nb-NO" sz="1400" b="1">
                <a:solidFill>
                  <a:srgbClr val="3F3F4F"/>
                </a:solidFill>
              </a:rPr>
              <a:t>Snakk med banken din.</a:t>
            </a:r>
            <a:br>
              <a:rPr lang="nb-NO" sz="1200"/>
            </a:br>
            <a:r>
              <a:rPr lang="nb-NO" sz="1200">
                <a:solidFill>
                  <a:srgbClr val="3F3F4F"/>
                </a:solidFill>
              </a:rPr>
              <a:t>Rådgiverne har gjennom flere års erfaring, med mange kunder, gode tips og løsninger som de kan </a:t>
            </a:r>
            <a:endParaRPr lang="nb-NO"/>
          </a:p>
        </p:txBody>
      </p:sp>
      <p:sp>
        <p:nvSpPr>
          <p:cNvPr id="4" name="Plassholder for lysbildenummer 3"/>
          <p:cNvSpPr>
            <a:spLocks noGrp="1"/>
          </p:cNvSpPr>
          <p:nvPr>
            <p:ph type="sldNum" sz="quarter" idx="5"/>
          </p:nvPr>
        </p:nvSpPr>
        <p:spPr/>
        <p:txBody>
          <a:bodyPr/>
          <a:lstStyle/>
          <a:p>
            <a:fld id="{72871ED5-12F1-4CE6-91F6-7268D697A201}" type="slidenum">
              <a:rPr lang="nb-NO" smtClean="0"/>
              <a:t>10</a:t>
            </a:fld>
            <a:endParaRPr lang="nb-NO"/>
          </a:p>
        </p:txBody>
      </p:sp>
    </p:spTree>
    <p:extLst>
      <p:ext uri="{BB962C8B-B14F-4D97-AF65-F5344CB8AC3E}">
        <p14:creationId xmlns:p14="http://schemas.microsoft.com/office/powerpoint/2010/main" val="278143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Ett enkelt tips som fort kan gi dere bedre oversikt og en bedret hverdags-økonomi</a:t>
            </a:r>
          </a:p>
        </p:txBody>
      </p:sp>
      <p:sp>
        <p:nvSpPr>
          <p:cNvPr id="4" name="Plassholder for lysbildenummer 3"/>
          <p:cNvSpPr>
            <a:spLocks noGrp="1"/>
          </p:cNvSpPr>
          <p:nvPr>
            <p:ph type="sldNum" sz="quarter" idx="5"/>
          </p:nvPr>
        </p:nvSpPr>
        <p:spPr/>
        <p:txBody>
          <a:bodyPr/>
          <a:lstStyle/>
          <a:p>
            <a:fld id="{72871ED5-12F1-4CE6-91F6-7268D697A201}" type="slidenum">
              <a:rPr lang="nb-NO" smtClean="0"/>
              <a:t>11</a:t>
            </a:fld>
            <a:endParaRPr lang="nb-NO"/>
          </a:p>
        </p:txBody>
      </p:sp>
    </p:spTree>
    <p:extLst>
      <p:ext uri="{BB962C8B-B14F-4D97-AF65-F5344CB8AC3E}">
        <p14:creationId xmlns:p14="http://schemas.microsoft.com/office/powerpoint/2010/main" val="3074910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La oss så ta et konkret regneeksempel på pensjon (veldig likt også for uførhet)</a:t>
            </a:r>
          </a:p>
          <a:p>
            <a:endParaRPr lang="nb-NO"/>
          </a:p>
          <a:p>
            <a:r>
              <a:rPr lang="nb-NO"/>
              <a:t>I dag har du en månedslønn. </a:t>
            </a:r>
            <a:r>
              <a:rPr lang="nb-NO" err="1"/>
              <a:t>F.eks</a:t>
            </a:r>
            <a:r>
              <a:rPr lang="nb-NO"/>
              <a:t> 25.000 i måneden. Tenk at du har 20 år igjen av arbeidslivet, og at du deretter tenker å leve 20 gode pensjonistår.</a:t>
            </a:r>
          </a:p>
          <a:p>
            <a:r>
              <a:rPr lang="nb-NO"/>
              <a:t>Når du da blir pensjonist så vil Folketrygden bidra med noe, men ikke alt. I dette tilfellet her kanskje 50 % (og det kommer stadig nye reformer).</a:t>
            </a:r>
          </a:p>
          <a:p>
            <a:r>
              <a:rPr lang="nb-NO"/>
              <a:t>Videre så tror veldig mange at de får langt mer enn de faktisk gjør fra arbeidsgiver. Arbeidsgiver kan velge å spare mellom 2 – 7 %. I dette regneeksemplet har vi lagt inn 5 %, som i utgangspunktet er en veldig god avtale. Men det betyr likevel bare 1.500 kroner i måneden. </a:t>
            </a:r>
          </a:p>
          <a:p>
            <a:r>
              <a:rPr lang="nb-NO"/>
              <a:t> </a:t>
            </a:r>
          </a:p>
          <a:p>
            <a:r>
              <a:rPr lang="nb-NO"/>
              <a:t>Det blir altså ofte ganske stor differanse mellom hva du har i dag og hva du vil få som pensjonist. Og det gapet kan vi hjelpe deg med å lukke. </a:t>
            </a:r>
          </a:p>
          <a:p>
            <a:endParaRPr lang="nb-NO"/>
          </a:p>
          <a:p>
            <a:r>
              <a:rPr lang="nb-NO"/>
              <a:t>--- Tall i eksempelet ---</a:t>
            </a:r>
          </a:p>
          <a:p>
            <a:r>
              <a:rPr lang="nb-NO"/>
              <a:t>Lønn – 25 000</a:t>
            </a:r>
          </a:p>
          <a:p>
            <a:r>
              <a:rPr lang="nb-NO"/>
              <a:t>Folketrygd – 13 000</a:t>
            </a:r>
          </a:p>
          <a:p>
            <a:r>
              <a:rPr lang="nb-NO"/>
              <a:t>Arbeidsgiver – 1 500</a:t>
            </a:r>
          </a:p>
          <a:p>
            <a:r>
              <a:rPr lang="nb-NO"/>
              <a:t>Annet - ?</a:t>
            </a:r>
          </a:p>
          <a:p>
            <a:r>
              <a:rPr lang="nb-NO"/>
              <a:t>Sum – 16 500</a:t>
            </a:r>
          </a:p>
          <a:p>
            <a:r>
              <a:rPr lang="nb-NO"/>
              <a:t>«må ha»-lønn – 19 000</a:t>
            </a:r>
          </a:p>
          <a:p>
            <a:r>
              <a:rPr lang="nb-NO"/>
              <a:t>«burde ha»-lønn – 22 000</a:t>
            </a:r>
          </a:p>
        </p:txBody>
      </p:sp>
      <p:sp>
        <p:nvSpPr>
          <p:cNvPr id="4" name="Slide Number Placeholder 3"/>
          <p:cNvSpPr>
            <a:spLocks noGrp="1"/>
          </p:cNvSpPr>
          <p:nvPr>
            <p:ph type="sldNum" sz="quarter" idx="5"/>
          </p:nvPr>
        </p:nvSpPr>
        <p:spPr/>
        <p:txBody>
          <a:bodyPr/>
          <a:lstStyle/>
          <a:p>
            <a:fld id="{B3930E1B-E3B9-394A-8BDE-A1706494FFBE}" type="slidenum">
              <a:rPr lang="nb-NO" smtClean="0"/>
              <a:t>14</a:t>
            </a:fld>
            <a:endParaRPr lang="nb-NO"/>
          </a:p>
        </p:txBody>
      </p:sp>
    </p:spTree>
    <p:extLst>
      <p:ext uri="{BB962C8B-B14F-4D97-AF65-F5344CB8AC3E}">
        <p14:creationId xmlns:p14="http://schemas.microsoft.com/office/powerpoint/2010/main" val="847754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b="1" i="1" dirty="0"/>
          </a:p>
        </p:txBody>
      </p:sp>
      <p:sp>
        <p:nvSpPr>
          <p:cNvPr id="4" name="Slide Number Placeholder 3"/>
          <p:cNvSpPr>
            <a:spLocks noGrp="1"/>
          </p:cNvSpPr>
          <p:nvPr>
            <p:ph type="sldNum" sz="quarter" idx="5"/>
          </p:nvPr>
        </p:nvSpPr>
        <p:spPr/>
        <p:txBody>
          <a:bodyPr/>
          <a:lstStyle/>
          <a:p>
            <a:fld id="{AD88736C-A8A1-6E47-92BC-A5DC23887BFE}" type="slidenum">
              <a:rPr lang="en-NO" smtClean="0"/>
              <a:t>16</a:t>
            </a:fld>
            <a:endParaRPr lang="en-NO"/>
          </a:p>
        </p:txBody>
      </p:sp>
    </p:spTree>
    <p:extLst>
      <p:ext uri="{BB962C8B-B14F-4D97-AF65-F5344CB8AC3E}">
        <p14:creationId xmlns:p14="http://schemas.microsoft.com/office/powerpoint/2010/main" val="3220976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Over 70% av de som sparer til barn sparer på bankkonto…</a:t>
            </a:r>
          </a:p>
          <a:p>
            <a:endParaRPr lang="nb-NO" dirty="0"/>
          </a:p>
        </p:txBody>
      </p:sp>
      <p:sp>
        <p:nvSpPr>
          <p:cNvPr id="4" name="Plassholder for lysbildenummer 3"/>
          <p:cNvSpPr>
            <a:spLocks noGrp="1"/>
          </p:cNvSpPr>
          <p:nvPr>
            <p:ph type="sldNum" sz="quarter" idx="5"/>
          </p:nvPr>
        </p:nvSpPr>
        <p:spPr/>
        <p:txBody>
          <a:bodyPr/>
          <a:lstStyle/>
          <a:p>
            <a:fld id="{CB53512C-EF41-4F14-8DE1-D517FA1982B6}" type="slidenum">
              <a:rPr lang="nb-NO" smtClean="0"/>
              <a:t>20</a:t>
            </a:fld>
            <a:endParaRPr lang="nb-NO"/>
          </a:p>
        </p:txBody>
      </p:sp>
    </p:spTree>
    <p:extLst>
      <p:ext uri="{BB962C8B-B14F-4D97-AF65-F5344CB8AC3E}">
        <p14:creationId xmlns:p14="http://schemas.microsoft.com/office/powerpoint/2010/main" val="3548036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Master" Target="../slideMasters/slideMaster1.xml"/><Relationship Id="rId4" Type="http://schemas.openxmlformats.org/officeDocument/2006/relationships/image" Target="../media/image5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emf"/><Relationship Id="rId1" Type="http://schemas.openxmlformats.org/officeDocument/2006/relationships/slideMaster" Target="../slideMasters/slideMaster1.xml"/><Relationship Id="rId4" Type="http://schemas.openxmlformats.org/officeDocument/2006/relationships/image" Target="../media/image5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emf"/><Relationship Id="rId1" Type="http://schemas.openxmlformats.org/officeDocument/2006/relationships/slideMaster" Target="../slideMasters/slideMaster1.xml"/><Relationship Id="rId4" Type="http://schemas.openxmlformats.org/officeDocument/2006/relationships/image" Target="../media/image5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55.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5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55.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5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slideMaster" Target="../slideMasters/slideMaster1.xml"/><Relationship Id="rId5" Type="http://schemas.openxmlformats.org/officeDocument/2006/relationships/image" Target="../media/image56.emf"/><Relationship Id="rId4" Type="http://schemas.openxmlformats.org/officeDocument/2006/relationships/image" Target="../media/image5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55.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5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xml"/><Relationship Id="rId4" Type="http://schemas.openxmlformats.org/officeDocument/2006/relationships/image" Target="../media/image55.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slide m ikon">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stretch>
            <a:fillRect/>
          </a:stretch>
        </p:blipFill>
        <p:spPr>
          <a:xfrm>
            <a:off x="-396" y="-985"/>
            <a:ext cx="9143042" cy="5144485"/>
          </a:xfrm>
          <a:prstGeom prst="rect">
            <a:avLst/>
          </a:prstGeom>
        </p:spPr>
      </p:pic>
      <p:sp>
        <p:nvSpPr>
          <p:cNvPr id="3" name="Undertittel 2"/>
          <p:cNvSpPr>
            <a:spLocks noGrp="1"/>
          </p:cNvSpPr>
          <p:nvPr>
            <p:ph type="subTitle" idx="1"/>
          </p:nvPr>
        </p:nvSpPr>
        <p:spPr>
          <a:xfrm>
            <a:off x="1836122" y="2815829"/>
            <a:ext cx="6858000" cy="398140"/>
          </a:xfrm>
        </p:spPr>
        <p:txBody>
          <a:bodyPr>
            <a:spAutoFit/>
          </a:bodyPr>
          <a:lstStyle>
            <a:lvl1pPr marL="0" indent="0" algn="l">
              <a:buNone/>
              <a:defRPr sz="2600">
                <a:solidFill>
                  <a:schemeClr val="bg1"/>
                </a:solidFill>
              </a:defRPr>
            </a:lvl1pPr>
            <a:lvl2pPr marL="171376" indent="0" algn="ctr">
              <a:buNone/>
              <a:defRPr sz="800"/>
            </a:lvl2pPr>
            <a:lvl3pPr marL="342752" indent="0" algn="ctr">
              <a:buNone/>
              <a:defRPr sz="700"/>
            </a:lvl3pPr>
            <a:lvl4pPr marL="514128" indent="0" algn="ctr">
              <a:buNone/>
              <a:defRPr sz="600"/>
            </a:lvl4pPr>
            <a:lvl5pPr marL="685502" indent="0" algn="ctr">
              <a:buNone/>
              <a:defRPr sz="600"/>
            </a:lvl5pPr>
            <a:lvl6pPr marL="856878" indent="0" algn="ctr">
              <a:buNone/>
              <a:defRPr sz="600"/>
            </a:lvl6pPr>
            <a:lvl7pPr marL="1028254" indent="0" algn="ctr">
              <a:buNone/>
              <a:defRPr sz="600"/>
            </a:lvl7pPr>
            <a:lvl8pPr marL="1199630" indent="0" algn="ctr">
              <a:buNone/>
              <a:defRPr sz="600"/>
            </a:lvl8pPr>
            <a:lvl9pPr marL="1371006" indent="0" algn="ctr">
              <a:buNone/>
              <a:defRPr sz="600"/>
            </a:lvl9pPr>
          </a:lstStyle>
          <a:p>
            <a:r>
              <a:rPr lang="nb-NO"/>
              <a:t>Klikk for å redigere undertittelstil i malen</a:t>
            </a:r>
            <a:endParaRPr lang="nb-NO" dirty="0"/>
          </a:p>
        </p:txBody>
      </p:sp>
      <p:sp>
        <p:nvSpPr>
          <p:cNvPr id="9" name="Tittel 1"/>
          <p:cNvSpPr>
            <a:spLocks noGrp="1"/>
          </p:cNvSpPr>
          <p:nvPr>
            <p:ph type="ctrTitle"/>
          </p:nvPr>
        </p:nvSpPr>
        <p:spPr>
          <a:xfrm>
            <a:off x="1836122" y="1529742"/>
            <a:ext cx="6858000" cy="1240805"/>
          </a:xfrm>
        </p:spPr>
        <p:txBody>
          <a:bodyPr anchor="ctr" anchorCtr="0">
            <a:normAutofit/>
          </a:bodyPr>
          <a:lstStyle>
            <a:lvl1pPr algn="l">
              <a:defRPr sz="4500">
                <a:solidFill>
                  <a:schemeClr val="bg1"/>
                </a:solidFill>
              </a:defRPr>
            </a:lvl1pPr>
          </a:lstStyle>
          <a:p>
            <a:r>
              <a:rPr lang="nb-NO"/>
              <a:t>Klikk for å redigere tittelstil</a:t>
            </a:r>
            <a:endParaRPr lang="nb-NO" dirty="0"/>
          </a:p>
        </p:txBody>
      </p:sp>
      <p:sp>
        <p:nvSpPr>
          <p:cNvPr id="8" name="icon_frame"/>
          <p:cNvSpPr>
            <a:spLocks noGrp="1"/>
          </p:cNvSpPr>
          <p:nvPr>
            <p:ph type="pic" sz="quarter" idx="10" hasCustomPrompt="1"/>
          </p:nvPr>
        </p:nvSpPr>
        <p:spPr>
          <a:xfrm>
            <a:off x="432029" y="1498500"/>
            <a:ext cx="1174576" cy="1174500"/>
          </a:xfrm>
          <a:prstGeom prst="ellipse">
            <a:avLst/>
          </a:prstGeom>
          <a:solidFill>
            <a:schemeClr val="bg1"/>
          </a:solidFill>
        </p:spPr>
        <p:txBody>
          <a:bodyPr lIns="34276" tIns="17137" rIns="34276" bIns="17137" anchor="ctr">
            <a:normAutofit/>
          </a:bodyPr>
          <a:lstStyle>
            <a:lvl1pPr marL="0" indent="0" algn="ctr">
              <a:buNone/>
              <a:defRPr sz="1200"/>
            </a:lvl1pPr>
          </a:lstStyle>
          <a:p>
            <a:r>
              <a:rPr lang="nb-NO" dirty="0"/>
              <a:t>Klikk bildeikonet for å sette inn et ikon</a:t>
            </a:r>
          </a:p>
        </p:txBody>
      </p:sp>
      <p:pic>
        <p:nvPicPr>
          <p:cNvPr id="1026" name="Picture 2" descr="C:\Users\d200mbs\AppData\Local\Microsoft\Windows\Temporary Internet Files\Content.Outlook\S3FGW3EA\rgb_SB1_SMN_verti_ne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56177" y="4162849"/>
            <a:ext cx="2736304" cy="78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413497"/>
      </p:ext>
    </p:extLst>
  </p:cSld>
  <p:clrMapOvr>
    <a:masterClrMapping/>
  </p:clrMapOvr>
  <p:extLst>
    <p:ext uri="{DCECCB84-F9BA-43D5-87BE-67443E8EF086}">
      <p15:sldGuideLst xmlns:p15="http://schemas.microsoft.com/office/powerpoint/2012/main">
        <p15:guide id="1" orient="horz" pos="1688" userDrawn="1">
          <p15:clr>
            <a:srgbClr val="FBAE40"/>
          </p15:clr>
        </p15:guide>
        <p15:guide id="2" pos="1011" userDrawn="1">
          <p15:clr>
            <a:srgbClr val="FBAE40"/>
          </p15:clr>
        </p15:guide>
        <p15:guide id="3" pos="272" userDrawn="1">
          <p15:clr>
            <a:srgbClr val="FBAE40"/>
          </p15:clr>
        </p15:guide>
        <p15:guide id="4" orient="horz" pos="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i blått og innhold">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stretch>
            <a:fillRect/>
          </a:stretch>
        </p:blipFill>
        <p:spPr>
          <a:xfrm>
            <a:off x="0" y="-985"/>
            <a:ext cx="4480948" cy="5145470"/>
          </a:xfrm>
          <a:prstGeom prst="rect">
            <a:avLst/>
          </a:prstGeom>
        </p:spPr>
      </p:pic>
      <p:sp>
        <p:nvSpPr>
          <p:cNvPr id="2" name="Tittel 1"/>
          <p:cNvSpPr>
            <a:spLocks noGrp="1"/>
          </p:cNvSpPr>
          <p:nvPr>
            <p:ph type="title"/>
          </p:nvPr>
        </p:nvSpPr>
        <p:spPr>
          <a:xfrm>
            <a:off x="500947" y="1913190"/>
            <a:ext cx="3595283" cy="932455"/>
          </a:xfrm>
        </p:spPr>
        <p:txBody>
          <a:bodyPr anchor="t" anchorCtr="0"/>
          <a:lstStyle>
            <a:lvl1pPr>
              <a:defRPr>
                <a:solidFill>
                  <a:schemeClr val="bg1"/>
                </a:solidFill>
              </a:defRPr>
            </a:lvl1pPr>
          </a:lstStyle>
          <a:p>
            <a:r>
              <a:rPr lang="nb-NO"/>
              <a:t>Klikk for å redigere tittelstil</a:t>
            </a:r>
            <a:endParaRPr lang="nb-NO" dirty="0"/>
          </a:p>
        </p:txBody>
      </p:sp>
      <p:sp>
        <p:nvSpPr>
          <p:cNvPr id="5" name="Plassholder for dato 4"/>
          <p:cNvSpPr>
            <a:spLocks noGrp="1"/>
          </p:cNvSpPr>
          <p:nvPr>
            <p:ph type="dt" sz="half" idx="10"/>
          </p:nvPr>
        </p:nvSpPr>
        <p:spPr/>
        <p:txBody>
          <a:bodyPr/>
          <a:lstStyle>
            <a:lvl1pPr>
              <a:defRPr>
                <a:solidFill>
                  <a:schemeClr val="bg1"/>
                </a:solidFill>
              </a:defRPr>
            </a:lvl1pPr>
          </a:lstStyle>
          <a:p>
            <a:fld id="{2CEB74E0-6152-4281-A816-814653D2E5D3}" type="datetime1">
              <a:rPr lang="nb-NO" smtClean="0"/>
              <a:t>12.03.2023</a:t>
            </a:fld>
            <a:endParaRPr lang="nb-NO"/>
          </a:p>
        </p:txBody>
      </p:sp>
      <p:sp>
        <p:nvSpPr>
          <p:cNvPr id="6" name="Plassholder for bunntekst 5"/>
          <p:cNvSpPr>
            <a:spLocks noGrp="1"/>
          </p:cNvSpPr>
          <p:nvPr>
            <p:ph type="ftr" sz="quarter" idx="11"/>
          </p:nvPr>
        </p:nvSpPr>
        <p:spPr/>
        <p:txBody>
          <a:bodyPr/>
          <a:lstStyle>
            <a:lvl1pPr>
              <a:defRPr>
                <a:solidFill>
                  <a:schemeClr val="bg1"/>
                </a:solidFill>
              </a:defRPr>
            </a:lvl1pPr>
          </a:lstStyle>
          <a:p>
            <a:r>
              <a:rPr lang="nb-NO"/>
              <a:t>Presentasjon text</a:t>
            </a:r>
          </a:p>
        </p:txBody>
      </p:sp>
      <p:sp>
        <p:nvSpPr>
          <p:cNvPr id="7" name="Plassholder for lysbildenummer 6"/>
          <p:cNvSpPr>
            <a:spLocks noGrp="1"/>
          </p:cNvSpPr>
          <p:nvPr>
            <p:ph type="sldNum" sz="quarter" idx="12"/>
          </p:nvPr>
        </p:nvSpPr>
        <p:spPr/>
        <p:txBody>
          <a:bodyPr/>
          <a:lstStyle>
            <a:lvl1pPr>
              <a:defRPr>
                <a:solidFill>
                  <a:schemeClr val="bg1"/>
                </a:solidFill>
              </a:defRPr>
            </a:lvl1pPr>
          </a:lstStyle>
          <a:p>
            <a:fld id="{C8015E39-59DC-48A0-9676-AD2CAF5CD29F}" type="slidenum">
              <a:rPr lang="nb-NO" smtClean="0"/>
              <a:pPr/>
              <a:t>‹#›</a:t>
            </a:fld>
            <a:endParaRPr lang="nb-NO"/>
          </a:p>
        </p:txBody>
      </p:sp>
      <p:sp>
        <p:nvSpPr>
          <p:cNvPr id="9" name="Plassholder for innhold 2"/>
          <p:cNvSpPr>
            <a:spLocks noGrp="1"/>
          </p:cNvSpPr>
          <p:nvPr>
            <p:ph idx="13"/>
          </p:nvPr>
        </p:nvSpPr>
        <p:spPr>
          <a:xfrm>
            <a:off x="5059412" y="746644"/>
            <a:ext cx="3595868" cy="382836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3084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5" name="Plassholder for dato 4"/>
          <p:cNvSpPr>
            <a:spLocks noGrp="1"/>
          </p:cNvSpPr>
          <p:nvPr>
            <p:ph type="dt" sz="half" idx="10"/>
          </p:nvPr>
        </p:nvSpPr>
        <p:spPr/>
        <p:txBody>
          <a:bodyPr/>
          <a:lstStyle/>
          <a:p>
            <a:fld id="{0F13E022-043B-4FAC-AF88-5A48C56EF418}" type="datetime1">
              <a:rPr lang="nb-NO" smtClean="0"/>
              <a:t>12.03.2023</a:t>
            </a:fld>
            <a:endParaRPr lang="nb-NO"/>
          </a:p>
        </p:txBody>
      </p:sp>
      <p:sp>
        <p:nvSpPr>
          <p:cNvPr id="6" name="Plassholder for bunntekst 5"/>
          <p:cNvSpPr>
            <a:spLocks noGrp="1"/>
          </p:cNvSpPr>
          <p:nvPr>
            <p:ph type="ftr" sz="quarter" idx="11"/>
          </p:nvPr>
        </p:nvSpPr>
        <p:spPr/>
        <p:txBody>
          <a:bodyPr/>
          <a:lstStyle/>
          <a:p>
            <a:r>
              <a:rPr lang="nb-NO"/>
              <a:t>Presentasjon text</a:t>
            </a:r>
          </a:p>
        </p:txBody>
      </p:sp>
      <p:sp>
        <p:nvSpPr>
          <p:cNvPr id="7" name="Plassholder for lysbildenummer 6"/>
          <p:cNvSpPr>
            <a:spLocks noGrp="1"/>
          </p:cNvSpPr>
          <p:nvPr>
            <p:ph type="sldNum" sz="quarter" idx="12"/>
          </p:nvPr>
        </p:nvSpPr>
        <p:spPr/>
        <p:txBody>
          <a:bodyPr/>
          <a:lstStyle/>
          <a:p>
            <a:fld id="{C8015E39-59DC-48A0-9676-AD2CAF5CD29F}" type="slidenum">
              <a:rPr lang="nb-NO" smtClean="0"/>
              <a:t>‹#›</a:t>
            </a:fld>
            <a:endParaRPr lang="nb-NO"/>
          </a:p>
        </p:txBody>
      </p:sp>
      <p:sp>
        <p:nvSpPr>
          <p:cNvPr id="8" name="Plassholder for innhold 2"/>
          <p:cNvSpPr>
            <a:spLocks noGrp="1"/>
          </p:cNvSpPr>
          <p:nvPr>
            <p:ph idx="1"/>
          </p:nvPr>
        </p:nvSpPr>
        <p:spPr>
          <a:xfrm>
            <a:off x="585941" y="1245395"/>
            <a:ext cx="3595283" cy="32496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3"/>
          <p:cNvSpPr>
            <a:spLocks noGrp="1"/>
          </p:cNvSpPr>
          <p:nvPr>
            <p:ph type="pic" sz="quarter" idx="13"/>
          </p:nvPr>
        </p:nvSpPr>
        <p:spPr>
          <a:xfrm>
            <a:off x="4644303" y="1302750"/>
            <a:ext cx="3928756" cy="3267000"/>
          </a:xfrm>
          <a:solidFill>
            <a:schemeClr val="bg2"/>
          </a:solidFill>
        </p:spPr>
        <p:txBody>
          <a:bodyPr bIns="674708" anchor="ctr" anchorCtr="1">
            <a:normAutofit/>
          </a:bodyPr>
          <a:lstStyle>
            <a:lvl1pPr marL="0" indent="0">
              <a:buNone/>
              <a:defRPr sz="1500">
                <a:solidFill>
                  <a:schemeClr val="tx1"/>
                </a:solidFill>
              </a:defRPr>
            </a:lvl1pPr>
          </a:lstStyle>
          <a:p>
            <a:r>
              <a:rPr lang="nb-NO"/>
              <a:t>Klikk på ikonet for å legge til et bilde</a:t>
            </a:r>
            <a:endParaRPr lang="nb-NO" dirty="0"/>
          </a:p>
        </p:txBody>
      </p:sp>
    </p:spTree>
    <p:extLst>
      <p:ext uri="{BB962C8B-B14F-4D97-AF65-F5344CB8AC3E}">
        <p14:creationId xmlns:p14="http://schemas.microsoft.com/office/powerpoint/2010/main" val="3497858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 og tekst 2">
    <p:spTree>
      <p:nvGrpSpPr>
        <p:cNvPr id="1" name=""/>
        <p:cNvGrpSpPr/>
        <p:nvPr/>
      </p:nvGrpSpPr>
      <p:grpSpPr>
        <a:xfrm>
          <a:off x="0" y="0"/>
          <a:ext cx="0" cy="0"/>
          <a:chOff x="0" y="0"/>
          <a:chExt cx="0" cy="0"/>
        </a:xfrm>
      </p:grpSpPr>
      <p:sp>
        <p:nvSpPr>
          <p:cNvPr id="2" name="Tittel 1"/>
          <p:cNvSpPr>
            <a:spLocks noGrp="1"/>
          </p:cNvSpPr>
          <p:nvPr>
            <p:ph type="title"/>
          </p:nvPr>
        </p:nvSpPr>
        <p:spPr>
          <a:xfrm>
            <a:off x="5048611" y="518466"/>
            <a:ext cx="3595283" cy="837152"/>
          </a:xfrm>
        </p:spPr>
        <p:txBody>
          <a:bodyPr anchor="t" anchorCtr="0"/>
          <a:lstStyle>
            <a:lvl1pPr>
              <a:defRPr>
                <a:solidFill>
                  <a:schemeClr val="accent2"/>
                </a:solidFill>
              </a:defRPr>
            </a:lvl1pPr>
          </a:lstStyle>
          <a:p>
            <a:r>
              <a:rPr lang="nb-NO"/>
              <a:t>Klikk for å redigere tittelstil</a:t>
            </a:r>
            <a:endParaRPr lang="nb-NO" dirty="0"/>
          </a:p>
        </p:txBody>
      </p:sp>
      <p:sp>
        <p:nvSpPr>
          <p:cNvPr id="5" name="Plassholder for dato 4"/>
          <p:cNvSpPr>
            <a:spLocks noGrp="1"/>
          </p:cNvSpPr>
          <p:nvPr>
            <p:ph type="dt" sz="half" idx="10"/>
          </p:nvPr>
        </p:nvSpPr>
        <p:spPr/>
        <p:txBody>
          <a:bodyPr/>
          <a:lstStyle>
            <a:lvl1pPr>
              <a:defRPr>
                <a:solidFill>
                  <a:schemeClr val="bg1"/>
                </a:solidFill>
              </a:defRPr>
            </a:lvl1pPr>
          </a:lstStyle>
          <a:p>
            <a:fld id="{30AC34DE-35DC-4A2F-8AAC-B073A2B23E6B}" type="datetime1">
              <a:rPr lang="nb-NO" smtClean="0"/>
              <a:t>12.03.2023</a:t>
            </a:fld>
            <a:endParaRPr lang="nb-NO"/>
          </a:p>
        </p:txBody>
      </p:sp>
      <p:sp>
        <p:nvSpPr>
          <p:cNvPr id="6" name="Plassholder for bunntekst 5"/>
          <p:cNvSpPr>
            <a:spLocks noGrp="1"/>
          </p:cNvSpPr>
          <p:nvPr>
            <p:ph type="ftr" sz="quarter" idx="11"/>
          </p:nvPr>
        </p:nvSpPr>
        <p:spPr/>
        <p:txBody>
          <a:bodyPr/>
          <a:lstStyle>
            <a:lvl1pPr>
              <a:defRPr>
                <a:solidFill>
                  <a:schemeClr val="bg1"/>
                </a:solidFill>
              </a:defRPr>
            </a:lvl1pPr>
          </a:lstStyle>
          <a:p>
            <a:r>
              <a:rPr lang="nb-NO"/>
              <a:t>Presentasjon text</a:t>
            </a:r>
          </a:p>
        </p:txBody>
      </p:sp>
      <p:sp>
        <p:nvSpPr>
          <p:cNvPr id="7" name="Plassholder for lysbildenummer 6"/>
          <p:cNvSpPr>
            <a:spLocks noGrp="1"/>
          </p:cNvSpPr>
          <p:nvPr>
            <p:ph type="sldNum" sz="quarter" idx="12"/>
          </p:nvPr>
        </p:nvSpPr>
        <p:spPr/>
        <p:txBody>
          <a:bodyPr/>
          <a:lstStyle>
            <a:lvl1pPr>
              <a:defRPr>
                <a:solidFill>
                  <a:schemeClr val="bg1"/>
                </a:solidFill>
              </a:defRPr>
            </a:lvl1pPr>
          </a:lstStyle>
          <a:p>
            <a:fld id="{C8015E39-59DC-48A0-9676-AD2CAF5CD29F}" type="slidenum">
              <a:rPr lang="nb-NO" smtClean="0"/>
              <a:pPr/>
              <a:t>‹#›</a:t>
            </a:fld>
            <a:endParaRPr lang="nb-NO"/>
          </a:p>
        </p:txBody>
      </p:sp>
      <p:sp>
        <p:nvSpPr>
          <p:cNvPr id="9" name="Plassholder for innhold 2"/>
          <p:cNvSpPr>
            <a:spLocks noGrp="1"/>
          </p:cNvSpPr>
          <p:nvPr>
            <p:ph idx="13"/>
          </p:nvPr>
        </p:nvSpPr>
        <p:spPr>
          <a:xfrm>
            <a:off x="5048608" y="1788974"/>
            <a:ext cx="3595868" cy="280408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3"/>
          <p:cNvSpPr>
            <a:spLocks noGrp="1"/>
          </p:cNvSpPr>
          <p:nvPr>
            <p:ph type="pic" sz="quarter" idx="14" hasCustomPrompt="1"/>
          </p:nvPr>
        </p:nvSpPr>
        <p:spPr>
          <a:xfrm>
            <a:off x="1" y="0"/>
            <a:ext cx="4480151" cy="5143500"/>
          </a:xfrm>
          <a:prstGeom prst="rect">
            <a:avLst/>
          </a:prstGeom>
          <a:solidFill>
            <a:schemeClr val="bg2"/>
          </a:solidFill>
        </p:spPr>
        <p:txBody>
          <a:bodyPr lIns="34276" tIns="17137" rIns="34276" bIns="1349415" anchor="ctr" anchorCtr="1"/>
          <a:lstStyle>
            <a:lvl1pPr marL="0" indent="0">
              <a:buNone/>
              <a:defRPr baseline="0">
                <a:solidFill>
                  <a:schemeClr val="tx1"/>
                </a:solidFill>
              </a:defRPr>
            </a:lvl1pPr>
          </a:lstStyle>
          <a:p>
            <a:r>
              <a:rPr lang="nb-NO" dirty="0"/>
              <a:t>Trykk for å sette inn bilde</a:t>
            </a:r>
          </a:p>
        </p:txBody>
      </p:sp>
    </p:spTree>
    <p:extLst>
      <p:ext uri="{BB962C8B-B14F-4D97-AF65-F5344CB8AC3E}">
        <p14:creationId xmlns:p14="http://schemas.microsoft.com/office/powerpoint/2010/main" val="46963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sli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5" name="Plassholder for dato 4"/>
          <p:cNvSpPr>
            <a:spLocks noGrp="1"/>
          </p:cNvSpPr>
          <p:nvPr>
            <p:ph type="dt" sz="half" idx="10"/>
          </p:nvPr>
        </p:nvSpPr>
        <p:spPr/>
        <p:txBody>
          <a:bodyPr/>
          <a:lstStyle/>
          <a:p>
            <a:fld id="{3CE3149E-1A51-414C-88C3-E3B289ED6AD9}" type="datetime1">
              <a:rPr lang="nb-NO" smtClean="0"/>
              <a:t>12.03.2023</a:t>
            </a:fld>
            <a:endParaRPr lang="nb-NO"/>
          </a:p>
        </p:txBody>
      </p:sp>
      <p:sp>
        <p:nvSpPr>
          <p:cNvPr id="6" name="Plassholder for bunntekst 5"/>
          <p:cNvSpPr>
            <a:spLocks noGrp="1"/>
          </p:cNvSpPr>
          <p:nvPr>
            <p:ph type="ftr" sz="quarter" idx="11"/>
          </p:nvPr>
        </p:nvSpPr>
        <p:spPr/>
        <p:txBody>
          <a:bodyPr/>
          <a:lstStyle/>
          <a:p>
            <a:r>
              <a:rPr lang="nb-NO"/>
              <a:t>Presentasjon text</a:t>
            </a:r>
          </a:p>
        </p:txBody>
      </p:sp>
      <p:sp>
        <p:nvSpPr>
          <p:cNvPr id="7" name="Plassholder for lysbildenummer 6"/>
          <p:cNvSpPr>
            <a:spLocks noGrp="1"/>
          </p:cNvSpPr>
          <p:nvPr>
            <p:ph type="sldNum" sz="quarter" idx="12"/>
          </p:nvPr>
        </p:nvSpPr>
        <p:spPr/>
        <p:txBody>
          <a:bodyPr/>
          <a:lstStyle/>
          <a:p>
            <a:fld id="{C8015E39-59DC-48A0-9676-AD2CAF5CD29F}" type="slidenum">
              <a:rPr lang="nb-NO" smtClean="0"/>
              <a:t>‹#›</a:t>
            </a:fld>
            <a:endParaRPr lang="nb-NO"/>
          </a:p>
        </p:txBody>
      </p:sp>
      <p:sp>
        <p:nvSpPr>
          <p:cNvPr id="4" name="Plassholder for bilde 3"/>
          <p:cNvSpPr>
            <a:spLocks noGrp="1"/>
          </p:cNvSpPr>
          <p:nvPr>
            <p:ph type="pic" sz="quarter" idx="13"/>
          </p:nvPr>
        </p:nvSpPr>
        <p:spPr>
          <a:xfrm>
            <a:off x="585939" y="1302750"/>
            <a:ext cx="7987120" cy="3267000"/>
          </a:xfrm>
          <a:solidFill>
            <a:schemeClr val="bg2"/>
          </a:solidFill>
        </p:spPr>
        <p:txBody>
          <a:bodyPr bIns="674708" anchor="ctr" anchorCtr="1">
            <a:normAutofit/>
          </a:bodyPr>
          <a:lstStyle>
            <a:lvl1pPr marL="0" indent="0">
              <a:buNone/>
              <a:defRPr sz="1500">
                <a:solidFill>
                  <a:schemeClr val="tx1"/>
                </a:solidFill>
              </a:defRPr>
            </a:lvl1pPr>
          </a:lstStyle>
          <a:p>
            <a:r>
              <a:rPr lang="nb-NO"/>
              <a:t>Klikk på ikonet for å legge til et bilde</a:t>
            </a:r>
            <a:endParaRPr lang="nb-NO" dirty="0"/>
          </a:p>
        </p:txBody>
      </p:sp>
    </p:spTree>
    <p:extLst>
      <p:ext uri="{BB962C8B-B14F-4D97-AF65-F5344CB8AC3E}">
        <p14:creationId xmlns:p14="http://schemas.microsoft.com/office/powerpoint/2010/main" val="233451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841" y="537817"/>
            <a:ext cx="7886701" cy="466227"/>
          </a:xfrm>
        </p:spPr>
        <p:txBody>
          <a:bodyPr/>
          <a:lstStyle/>
          <a:p>
            <a:r>
              <a:rPr lang="nb-NO"/>
              <a:t>Klikk for å redigere tittelstil</a:t>
            </a:r>
            <a:endParaRPr lang="nb-NO" dirty="0"/>
          </a:p>
        </p:txBody>
      </p:sp>
      <p:sp>
        <p:nvSpPr>
          <p:cNvPr id="3" name="Plassholder for tekst 2"/>
          <p:cNvSpPr>
            <a:spLocks noGrp="1"/>
          </p:cNvSpPr>
          <p:nvPr>
            <p:ph type="body" idx="1"/>
          </p:nvPr>
        </p:nvSpPr>
        <p:spPr>
          <a:xfrm>
            <a:off x="629843" y="1260873"/>
            <a:ext cx="3868340" cy="617934"/>
          </a:xfrm>
        </p:spPr>
        <p:txBody>
          <a:bodyPr anchor="b"/>
          <a:lstStyle>
            <a:lvl1pPr marL="0" indent="0">
              <a:buNone/>
              <a:defRPr sz="900" b="1"/>
            </a:lvl1pPr>
            <a:lvl2pPr marL="171376" indent="0">
              <a:buNone/>
              <a:defRPr sz="800" b="1"/>
            </a:lvl2pPr>
            <a:lvl3pPr marL="342752" indent="0">
              <a:buNone/>
              <a:defRPr sz="700" b="1"/>
            </a:lvl3pPr>
            <a:lvl4pPr marL="514128" indent="0">
              <a:buNone/>
              <a:defRPr sz="600" b="1"/>
            </a:lvl4pPr>
            <a:lvl5pPr marL="685502" indent="0">
              <a:buNone/>
              <a:defRPr sz="600" b="1"/>
            </a:lvl5pPr>
            <a:lvl6pPr marL="856878" indent="0">
              <a:buNone/>
              <a:defRPr sz="600" b="1"/>
            </a:lvl6pPr>
            <a:lvl7pPr marL="1028254" indent="0">
              <a:buNone/>
              <a:defRPr sz="600" b="1"/>
            </a:lvl7pPr>
            <a:lvl8pPr marL="1199630" indent="0">
              <a:buNone/>
              <a:defRPr sz="600" b="1"/>
            </a:lvl8pPr>
            <a:lvl9pPr marL="1371006" indent="0">
              <a:buNone/>
              <a:defRPr sz="600" b="1"/>
            </a:lvl9pPr>
          </a:lstStyle>
          <a:p>
            <a:pPr lvl="0"/>
            <a:r>
              <a:rPr lang="nb-NO"/>
              <a:t>Klikk for å redigere tekststiler i malen</a:t>
            </a:r>
          </a:p>
        </p:txBody>
      </p:sp>
      <p:sp>
        <p:nvSpPr>
          <p:cNvPr id="4" name="Plassholder for innhold 3"/>
          <p:cNvSpPr>
            <a:spLocks noGrp="1"/>
          </p:cNvSpPr>
          <p:nvPr>
            <p:ph sz="half" idx="2"/>
          </p:nvPr>
        </p:nvSpPr>
        <p:spPr>
          <a:xfrm>
            <a:off x="629843" y="1878807"/>
            <a:ext cx="3868340"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29151" y="1260873"/>
            <a:ext cx="3887390" cy="617934"/>
          </a:xfrm>
        </p:spPr>
        <p:txBody>
          <a:bodyPr anchor="b"/>
          <a:lstStyle>
            <a:lvl1pPr marL="0" indent="0">
              <a:buNone/>
              <a:defRPr sz="900" b="1"/>
            </a:lvl1pPr>
            <a:lvl2pPr marL="171376" indent="0">
              <a:buNone/>
              <a:defRPr sz="800" b="1"/>
            </a:lvl2pPr>
            <a:lvl3pPr marL="342752" indent="0">
              <a:buNone/>
              <a:defRPr sz="700" b="1"/>
            </a:lvl3pPr>
            <a:lvl4pPr marL="514128" indent="0">
              <a:buNone/>
              <a:defRPr sz="600" b="1"/>
            </a:lvl4pPr>
            <a:lvl5pPr marL="685502" indent="0">
              <a:buNone/>
              <a:defRPr sz="600" b="1"/>
            </a:lvl5pPr>
            <a:lvl6pPr marL="856878" indent="0">
              <a:buNone/>
              <a:defRPr sz="600" b="1"/>
            </a:lvl6pPr>
            <a:lvl7pPr marL="1028254" indent="0">
              <a:buNone/>
              <a:defRPr sz="600" b="1"/>
            </a:lvl7pPr>
            <a:lvl8pPr marL="1199630" indent="0">
              <a:buNone/>
              <a:defRPr sz="600" b="1"/>
            </a:lvl8pPr>
            <a:lvl9pPr marL="1371006" indent="0">
              <a:buNone/>
              <a:defRPr sz="600" b="1"/>
            </a:lvl9pPr>
          </a:lstStyle>
          <a:p>
            <a:pPr lvl="0"/>
            <a:r>
              <a:rPr lang="nb-NO"/>
              <a:t>Klikk for å redigere tekststiler i malen</a:t>
            </a:r>
          </a:p>
        </p:txBody>
      </p:sp>
      <p:sp>
        <p:nvSpPr>
          <p:cNvPr id="6" name="Plassholder for innhold 5"/>
          <p:cNvSpPr>
            <a:spLocks noGrp="1"/>
          </p:cNvSpPr>
          <p:nvPr>
            <p:ph sz="quarter" idx="4"/>
          </p:nvPr>
        </p:nvSpPr>
        <p:spPr>
          <a:xfrm>
            <a:off x="4629151" y="1878807"/>
            <a:ext cx="3887390"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B7F0D210-4740-4DC2-8D91-A1F4D66B7B5E}" type="datetime1">
              <a:rPr lang="nb-NO" smtClean="0"/>
              <a:t>12.03.2023</a:t>
            </a:fld>
            <a:endParaRPr lang="nb-NO"/>
          </a:p>
        </p:txBody>
      </p:sp>
      <p:sp>
        <p:nvSpPr>
          <p:cNvPr id="8" name="Plassholder for bunntekst 7"/>
          <p:cNvSpPr>
            <a:spLocks noGrp="1"/>
          </p:cNvSpPr>
          <p:nvPr>
            <p:ph type="ftr" sz="quarter" idx="11"/>
          </p:nvPr>
        </p:nvSpPr>
        <p:spPr/>
        <p:txBody>
          <a:bodyPr/>
          <a:lstStyle/>
          <a:p>
            <a:r>
              <a:rPr lang="nb-NO"/>
              <a:t>Presentasjon text</a:t>
            </a:r>
          </a:p>
        </p:txBody>
      </p:sp>
      <p:sp>
        <p:nvSpPr>
          <p:cNvPr id="9" name="Plassholder for lysbildenummer 8"/>
          <p:cNvSpPr>
            <a:spLocks noGrp="1"/>
          </p:cNvSpPr>
          <p:nvPr>
            <p:ph type="sldNum" sz="quarter" idx="12"/>
          </p:nvPr>
        </p:nvSpPr>
        <p:spPr/>
        <p:txBody>
          <a:bodyPr/>
          <a:lstStyle/>
          <a:p>
            <a:fld id="{C8015E39-59DC-48A0-9676-AD2CAF5CD29F}" type="slidenum">
              <a:rPr lang="nb-NO" smtClean="0"/>
              <a:t>‹#›</a:t>
            </a:fld>
            <a:endParaRPr lang="nb-NO"/>
          </a:p>
        </p:txBody>
      </p:sp>
    </p:spTree>
    <p:extLst>
      <p:ext uri="{BB962C8B-B14F-4D97-AF65-F5344CB8AC3E}">
        <p14:creationId xmlns:p14="http://schemas.microsoft.com/office/powerpoint/2010/main" val="1774322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tatslide">
    <p:bg>
      <p:bgPr>
        <a:solidFill>
          <a:schemeClr val="bg1"/>
        </a:solidFill>
        <a:effectLst/>
      </p:bgPr>
    </p:bg>
    <p:spTree>
      <p:nvGrpSpPr>
        <p:cNvPr id="1" name=""/>
        <p:cNvGrpSpPr/>
        <p:nvPr/>
      </p:nvGrpSpPr>
      <p:grpSpPr>
        <a:xfrm>
          <a:off x="0" y="0"/>
          <a:ext cx="0" cy="0"/>
          <a:chOff x="0" y="0"/>
          <a:chExt cx="0" cy="0"/>
        </a:xfrm>
      </p:grpSpPr>
      <p:pic>
        <p:nvPicPr>
          <p:cNvPr id="7" name="Bilde 6"/>
          <p:cNvPicPr>
            <a:picLocks noChangeAspect="1"/>
          </p:cNvPicPr>
          <p:nvPr userDrawn="1"/>
        </p:nvPicPr>
        <p:blipFill>
          <a:blip r:embed="rId2"/>
          <a:stretch>
            <a:fillRect/>
          </a:stretch>
        </p:blipFill>
        <p:spPr>
          <a:xfrm>
            <a:off x="1569460" y="1293670"/>
            <a:ext cx="6005080" cy="2316681"/>
          </a:xfrm>
          <a:prstGeom prst="rect">
            <a:avLst/>
          </a:prstGeom>
        </p:spPr>
      </p:pic>
      <p:sp>
        <p:nvSpPr>
          <p:cNvPr id="2" name="Tittel 1"/>
          <p:cNvSpPr>
            <a:spLocks noGrp="1"/>
          </p:cNvSpPr>
          <p:nvPr>
            <p:ph type="title"/>
          </p:nvPr>
        </p:nvSpPr>
        <p:spPr>
          <a:xfrm>
            <a:off x="2173913" y="1714715"/>
            <a:ext cx="5017462" cy="1619035"/>
          </a:xfrm>
        </p:spPr>
        <p:txBody>
          <a:bodyPr anchor="t" anchorCtr="0">
            <a:normAutofit/>
          </a:bodyPr>
          <a:lstStyle>
            <a:lvl1pPr>
              <a:defRPr sz="2700">
                <a:solidFill>
                  <a:schemeClr val="bg1"/>
                </a:solidFill>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solidFill>
                  <a:schemeClr val="tx1"/>
                </a:solidFill>
              </a:defRPr>
            </a:lvl1pPr>
          </a:lstStyle>
          <a:p>
            <a:fld id="{8A54D125-6AD0-4B5C-9B5F-3D0F81FA2C31}" type="datetime1">
              <a:rPr lang="nb-NO" smtClean="0"/>
              <a:t>12.03.2023</a:t>
            </a:fld>
            <a:endParaRPr lang="nb-NO"/>
          </a:p>
        </p:txBody>
      </p:sp>
      <p:sp>
        <p:nvSpPr>
          <p:cNvPr id="5" name="Plassholder for bunntekst 4"/>
          <p:cNvSpPr>
            <a:spLocks noGrp="1"/>
          </p:cNvSpPr>
          <p:nvPr>
            <p:ph type="ftr" sz="quarter" idx="11"/>
          </p:nvPr>
        </p:nvSpPr>
        <p:spPr/>
        <p:txBody>
          <a:bodyPr/>
          <a:lstStyle>
            <a:lvl1pPr>
              <a:defRPr>
                <a:solidFill>
                  <a:schemeClr val="tx1"/>
                </a:solidFill>
              </a:defRPr>
            </a:lvl1pPr>
          </a:lstStyle>
          <a:p>
            <a:r>
              <a:rPr lang="nb-NO"/>
              <a:t>Presentasjon text</a:t>
            </a:r>
          </a:p>
        </p:txBody>
      </p:sp>
      <p:sp>
        <p:nvSpPr>
          <p:cNvPr id="6" name="Plassholder for lysbildenummer 5"/>
          <p:cNvSpPr>
            <a:spLocks noGrp="1"/>
          </p:cNvSpPr>
          <p:nvPr>
            <p:ph type="sldNum" sz="quarter" idx="12"/>
          </p:nvPr>
        </p:nvSpPr>
        <p:spPr/>
        <p:txBody>
          <a:bodyPr/>
          <a:lstStyle>
            <a:lvl1pPr>
              <a:defRPr>
                <a:solidFill>
                  <a:schemeClr val="tx1"/>
                </a:solidFill>
              </a:defRPr>
            </a:lvl1pPr>
          </a:lstStyle>
          <a:p>
            <a:fld id="{C8015E39-59DC-48A0-9676-AD2CAF5CD29F}" type="slidenum">
              <a:rPr lang="nb-NO" smtClean="0"/>
              <a:pPr/>
              <a:t>‹#›</a:t>
            </a:fld>
            <a:endParaRPr lang="nb-NO"/>
          </a:p>
        </p:txBody>
      </p:sp>
      <p:sp>
        <p:nvSpPr>
          <p:cNvPr id="9" name="Plassholder for tekst 8"/>
          <p:cNvSpPr>
            <a:spLocks noGrp="1"/>
          </p:cNvSpPr>
          <p:nvPr>
            <p:ph type="body" sz="quarter" idx="13" hasCustomPrompt="1"/>
          </p:nvPr>
        </p:nvSpPr>
        <p:spPr>
          <a:xfrm>
            <a:off x="2173913" y="3787225"/>
            <a:ext cx="5327513" cy="481882"/>
          </a:xfrm>
        </p:spPr>
        <p:txBody>
          <a:bodyPr>
            <a:normAutofit/>
          </a:bodyPr>
          <a:lstStyle>
            <a:lvl1pPr marL="0" indent="0">
              <a:buNone/>
              <a:defRPr sz="1500"/>
            </a:lvl1pPr>
          </a:lstStyle>
          <a:p>
            <a:pPr lvl="0"/>
            <a:r>
              <a:rPr lang="nb-NO" dirty="0"/>
              <a:t>Kilde</a:t>
            </a:r>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903" y="714240"/>
            <a:ext cx="756023" cy="757534"/>
          </a:xfrm>
          <a:prstGeom prst="rect">
            <a:avLst/>
          </a:prstGeom>
        </p:spPr>
      </p:pic>
    </p:spTree>
    <p:extLst>
      <p:ext uri="{BB962C8B-B14F-4D97-AF65-F5344CB8AC3E}">
        <p14:creationId xmlns:p14="http://schemas.microsoft.com/office/powerpoint/2010/main" val="2886443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slide">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E6DC3990-1815-49CC-9FEF-5C3FAADA791B}" type="datetime1">
              <a:rPr lang="nb-NO" smtClean="0"/>
              <a:t>12.03.2023</a:t>
            </a:fld>
            <a:endParaRPr lang="nb-NO"/>
          </a:p>
        </p:txBody>
      </p:sp>
      <p:sp>
        <p:nvSpPr>
          <p:cNvPr id="3" name="Plassholder for bunntekst 2"/>
          <p:cNvSpPr>
            <a:spLocks noGrp="1"/>
          </p:cNvSpPr>
          <p:nvPr>
            <p:ph type="ftr" sz="quarter" idx="11"/>
          </p:nvPr>
        </p:nvSpPr>
        <p:spPr/>
        <p:txBody>
          <a:bodyPr/>
          <a:lstStyle/>
          <a:p>
            <a:r>
              <a:rPr lang="nb-NO"/>
              <a:t>Presentasjon text</a:t>
            </a:r>
          </a:p>
        </p:txBody>
      </p:sp>
      <p:sp>
        <p:nvSpPr>
          <p:cNvPr id="4" name="Plassholder for lysbildenummer 3"/>
          <p:cNvSpPr>
            <a:spLocks noGrp="1"/>
          </p:cNvSpPr>
          <p:nvPr>
            <p:ph type="sldNum" sz="quarter" idx="12"/>
          </p:nvPr>
        </p:nvSpPr>
        <p:spPr/>
        <p:txBody>
          <a:bodyPr/>
          <a:lstStyle/>
          <a:p>
            <a:fld id="{C8015E39-59DC-48A0-9676-AD2CAF5CD29F}" type="slidenum">
              <a:rPr lang="nb-NO" smtClean="0"/>
              <a:t>‹#›</a:t>
            </a:fld>
            <a:endParaRPr lang="nb-NO"/>
          </a:p>
        </p:txBody>
      </p:sp>
      <p:sp>
        <p:nvSpPr>
          <p:cNvPr id="6" name="Plassholder for tekst 5"/>
          <p:cNvSpPr>
            <a:spLocks noGrp="1"/>
          </p:cNvSpPr>
          <p:nvPr>
            <p:ph type="body" sz="quarter" idx="13" hasCustomPrompt="1"/>
          </p:nvPr>
        </p:nvSpPr>
        <p:spPr>
          <a:xfrm>
            <a:off x="927628" y="1390675"/>
            <a:ext cx="1069403" cy="569771"/>
          </a:xfrm>
          <a:blipFill>
            <a:blip r:embed="rId2"/>
            <a:stretch>
              <a:fillRect/>
            </a:stretch>
          </a:blipFill>
        </p:spPr>
        <p:txBody>
          <a:bodyPr anchor="ctr" anchorCtr="0">
            <a:noAutofit/>
          </a:bodyPr>
          <a:lstStyle>
            <a:lvl1pPr marL="0" indent="0">
              <a:buNone/>
              <a:defRPr sz="5200" b="1" cap="all" baseline="0">
                <a:solidFill>
                  <a:schemeClr val="accent1"/>
                </a:solidFill>
              </a:defRPr>
            </a:lvl1pPr>
          </a:lstStyle>
          <a:p>
            <a:pPr lvl="0"/>
            <a:r>
              <a:rPr lang="nb-NO" dirty="0"/>
              <a:t>xx</a:t>
            </a:r>
          </a:p>
        </p:txBody>
      </p:sp>
      <p:sp>
        <p:nvSpPr>
          <p:cNvPr id="8" name="Plassholder for tekst 7"/>
          <p:cNvSpPr>
            <a:spLocks noGrp="1"/>
          </p:cNvSpPr>
          <p:nvPr>
            <p:ph type="body" sz="quarter" idx="14"/>
          </p:nvPr>
        </p:nvSpPr>
        <p:spPr>
          <a:xfrm>
            <a:off x="1998380" y="527917"/>
            <a:ext cx="6693344" cy="569771"/>
          </a:xfrm>
        </p:spPr>
        <p:txBody>
          <a:bodyPr anchor="ctr" anchorCtr="0">
            <a:normAutofit/>
          </a:bodyPr>
          <a:lstStyle>
            <a:lvl1pPr marL="0" indent="0">
              <a:buNone/>
              <a:defRPr sz="3100">
                <a:solidFill>
                  <a:schemeClr val="accent1"/>
                </a:solidFill>
              </a:defRPr>
            </a:lvl1pPr>
          </a:lstStyle>
          <a:p>
            <a:pPr lvl="0"/>
            <a:r>
              <a:rPr lang="nb-NO"/>
              <a:t>Klikk for å redigere tekststiler i malen</a:t>
            </a:r>
          </a:p>
        </p:txBody>
      </p:sp>
      <p:sp>
        <p:nvSpPr>
          <p:cNvPr id="9" name="Plassholder for tekst 5"/>
          <p:cNvSpPr>
            <a:spLocks noGrp="1"/>
          </p:cNvSpPr>
          <p:nvPr>
            <p:ph type="body" sz="quarter" idx="15" hasCustomPrompt="1"/>
          </p:nvPr>
        </p:nvSpPr>
        <p:spPr>
          <a:xfrm>
            <a:off x="927628" y="527917"/>
            <a:ext cx="1069403" cy="569771"/>
          </a:xfrm>
          <a:blipFill>
            <a:blip r:embed="rId2"/>
            <a:stretch>
              <a:fillRect/>
            </a:stretch>
          </a:blipFill>
        </p:spPr>
        <p:txBody>
          <a:bodyPr anchor="ctr" anchorCtr="0">
            <a:noAutofit/>
          </a:bodyPr>
          <a:lstStyle>
            <a:lvl1pPr marL="0" indent="0">
              <a:buNone/>
              <a:defRPr sz="5200" b="1" cap="all" baseline="0">
                <a:solidFill>
                  <a:schemeClr val="accent1"/>
                </a:solidFill>
              </a:defRPr>
            </a:lvl1pPr>
          </a:lstStyle>
          <a:p>
            <a:pPr lvl="0"/>
            <a:r>
              <a:rPr lang="nb-NO" dirty="0"/>
              <a:t>xx</a:t>
            </a:r>
          </a:p>
        </p:txBody>
      </p:sp>
      <p:sp>
        <p:nvSpPr>
          <p:cNvPr id="10" name="Plassholder for tekst 5"/>
          <p:cNvSpPr>
            <a:spLocks noGrp="1"/>
          </p:cNvSpPr>
          <p:nvPr>
            <p:ph type="body" sz="quarter" idx="16" hasCustomPrompt="1"/>
          </p:nvPr>
        </p:nvSpPr>
        <p:spPr>
          <a:xfrm>
            <a:off x="927628" y="3116191"/>
            <a:ext cx="1069403" cy="569771"/>
          </a:xfrm>
          <a:blipFill>
            <a:blip r:embed="rId2"/>
            <a:stretch>
              <a:fillRect/>
            </a:stretch>
          </a:blipFill>
        </p:spPr>
        <p:txBody>
          <a:bodyPr anchor="ctr" anchorCtr="0">
            <a:noAutofit/>
          </a:bodyPr>
          <a:lstStyle>
            <a:lvl1pPr marL="0" indent="0">
              <a:buNone/>
              <a:defRPr sz="5200" b="1" cap="all" baseline="0">
                <a:solidFill>
                  <a:schemeClr val="accent1"/>
                </a:solidFill>
              </a:defRPr>
            </a:lvl1pPr>
          </a:lstStyle>
          <a:p>
            <a:pPr lvl="0"/>
            <a:r>
              <a:rPr lang="nb-NO" dirty="0"/>
              <a:t>xx</a:t>
            </a:r>
          </a:p>
        </p:txBody>
      </p:sp>
      <p:sp>
        <p:nvSpPr>
          <p:cNvPr id="11" name="Plassholder for tekst 5"/>
          <p:cNvSpPr>
            <a:spLocks noGrp="1"/>
          </p:cNvSpPr>
          <p:nvPr>
            <p:ph type="body" sz="quarter" idx="17" hasCustomPrompt="1"/>
          </p:nvPr>
        </p:nvSpPr>
        <p:spPr>
          <a:xfrm>
            <a:off x="927628" y="2253433"/>
            <a:ext cx="1069403" cy="569771"/>
          </a:xfrm>
          <a:blipFill>
            <a:blip r:embed="rId2"/>
            <a:stretch>
              <a:fillRect/>
            </a:stretch>
          </a:blipFill>
        </p:spPr>
        <p:txBody>
          <a:bodyPr anchor="ctr" anchorCtr="0">
            <a:noAutofit/>
          </a:bodyPr>
          <a:lstStyle>
            <a:lvl1pPr marL="0" indent="0">
              <a:buNone/>
              <a:defRPr sz="5200" b="1" cap="all" baseline="0">
                <a:solidFill>
                  <a:schemeClr val="accent1"/>
                </a:solidFill>
              </a:defRPr>
            </a:lvl1pPr>
          </a:lstStyle>
          <a:p>
            <a:pPr lvl="0"/>
            <a:r>
              <a:rPr lang="nb-NO" dirty="0"/>
              <a:t>xx</a:t>
            </a:r>
          </a:p>
        </p:txBody>
      </p:sp>
      <p:sp>
        <p:nvSpPr>
          <p:cNvPr id="12" name="Plassholder for tekst 5"/>
          <p:cNvSpPr>
            <a:spLocks noGrp="1"/>
          </p:cNvSpPr>
          <p:nvPr>
            <p:ph type="body" sz="quarter" idx="18" hasCustomPrompt="1"/>
          </p:nvPr>
        </p:nvSpPr>
        <p:spPr>
          <a:xfrm>
            <a:off x="927628" y="3978949"/>
            <a:ext cx="1069403" cy="569771"/>
          </a:xfrm>
          <a:blipFill>
            <a:blip r:embed="rId2"/>
            <a:stretch>
              <a:fillRect/>
            </a:stretch>
          </a:blipFill>
        </p:spPr>
        <p:txBody>
          <a:bodyPr anchor="ctr" anchorCtr="0">
            <a:noAutofit/>
          </a:bodyPr>
          <a:lstStyle>
            <a:lvl1pPr marL="0" indent="0">
              <a:buNone/>
              <a:defRPr sz="5200" b="1" cap="all" baseline="0">
                <a:solidFill>
                  <a:schemeClr val="accent1"/>
                </a:solidFill>
              </a:defRPr>
            </a:lvl1pPr>
          </a:lstStyle>
          <a:p>
            <a:pPr lvl="0"/>
            <a:r>
              <a:rPr lang="nb-NO" dirty="0"/>
              <a:t>xx</a:t>
            </a:r>
          </a:p>
        </p:txBody>
      </p:sp>
      <p:sp>
        <p:nvSpPr>
          <p:cNvPr id="13" name="Plassholder for tekst 7"/>
          <p:cNvSpPr>
            <a:spLocks noGrp="1"/>
          </p:cNvSpPr>
          <p:nvPr>
            <p:ph type="body" sz="quarter" idx="19"/>
          </p:nvPr>
        </p:nvSpPr>
        <p:spPr>
          <a:xfrm>
            <a:off x="1998380" y="1390675"/>
            <a:ext cx="6693344" cy="569771"/>
          </a:xfrm>
        </p:spPr>
        <p:txBody>
          <a:bodyPr anchor="ctr" anchorCtr="0">
            <a:normAutofit/>
          </a:bodyPr>
          <a:lstStyle>
            <a:lvl1pPr marL="0" indent="0">
              <a:buNone/>
              <a:defRPr sz="3100">
                <a:solidFill>
                  <a:schemeClr val="accent1"/>
                </a:solidFill>
              </a:defRPr>
            </a:lvl1pPr>
          </a:lstStyle>
          <a:p>
            <a:pPr lvl="0"/>
            <a:r>
              <a:rPr lang="nb-NO"/>
              <a:t>Klikk for å redigere tekststiler i malen</a:t>
            </a:r>
          </a:p>
        </p:txBody>
      </p:sp>
      <p:sp>
        <p:nvSpPr>
          <p:cNvPr id="14" name="Plassholder for tekst 7"/>
          <p:cNvSpPr>
            <a:spLocks noGrp="1"/>
          </p:cNvSpPr>
          <p:nvPr>
            <p:ph type="body" sz="quarter" idx="20"/>
          </p:nvPr>
        </p:nvSpPr>
        <p:spPr>
          <a:xfrm>
            <a:off x="1998380" y="2253433"/>
            <a:ext cx="6693344" cy="569771"/>
          </a:xfrm>
        </p:spPr>
        <p:txBody>
          <a:bodyPr anchor="ctr" anchorCtr="0">
            <a:normAutofit/>
          </a:bodyPr>
          <a:lstStyle>
            <a:lvl1pPr marL="0" indent="0">
              <a:buNone/>
              <a:defRPr sz="3100">
                <a:solidFill>
                  <a:schemeClr val="accent1"/>
                </a:solidFill>
              </a:defRPr>
            </a:lvl1pPr>
          </a:lstStyle>
          <a:p>
            <a:pPr lvl="0"/>
            <a:r>
              <a:rPr lang="nb-NO"/>
              <a:t>Klikk for å redigere tekststiler i malen</a:t>
            </a:r>
          </a:p>
        </p:txBody>
      </p:sp>
      <p:sp>
        <p:nvSpPr>
          <p:cNvPr id="15" name="Plassholder for tekst 7"/>
          <p:cNvSpPr>
            <a:spLocks noGrp="1"/>
          </p:cNvSpPr>
          <p:nvPr>
            <p:ph type="body" sz="quarter" idx="21"/>
          </p:nvPr>
        </p:nvSpPr>
        <p:spPr>
          <a:xfrm>
            <a:off x="1997029" y="3116191"/>
            <a:ext cx="6693344" cy="569771"/>
          </a:xfrm>
        </p:spPr>
        <p:txBody>
          <a:bodyPr anchor="ctr" anchorCtr="0">
            <a:normAutofit/>
          </a:bodyPr>
          <a:lstStyle>
            <a:lvl1pPr marL="0" indent="0">
              <a:buNone/>
              <a:defRPr sz="3100">
                <a:solidFill>
                  <a:schemeClr val="accent1"/>
                </a:solidFill>
              </a:defRPr>
            </a:lvl1pPr>
          </a:lstStyle>
          <a:p>
            <a:pPr lvl="0"/>
            <a:r>
              <a:rPr lang="nb-NO"/>
              <a:t>Klikk for å redigere tekststiler i malen</a:t>
            </a:r>
          </a:p>
        </p:txBody>
      </p:sp>
      <p:sp>
        <p:nvSpPr>
          <p:cNvPr id="16" name="Plassholder for tekst 7"/>
          <p:cNvSpPr>
            <a:spLocks noGrp="1"/>
          </p:cNvSpPr>
          <p:nvPr>
            <p:ph type="body" sz="quarter" idx="22"/>
          </p:nvPr>
        </p:nvSpPr>
        <p:spPr>
          <a:xfrm>
            <a:off x="1997029" y="3968703"/>
            <a:ext cx="6693344" cy="569771"/>
          </a:xfrm>
        </p:spPr>
        <p:txBody>
          <a:bodyPr anchor="ctr" anchorCtr="0">
            <a:normAutofit/>
          </a:bodyPr>
          <a:lstStyle>
            <a:lvl1pPr marL="0" indent="0">
              <a:buNone/>
              <a:defRPr sz="3100">
                <a:solidFill>
                  <a:schemeClr val="accent1"/>
                </a:solidFill>
              </a:defRPr>
            </a:lvl1pPr>
          </a:lstStyle>
          <a:p>
            <a:pPr lvl="0"/>
            <a:r>
              <a:rPr lang="nb-NO"/>
              <a:t>Klikk for å redigere tekststiler i malen</a:t>
            </a:r>
          </a:p>
        </p:txBody>
      </p:sp>
    </p:spTree>
    <p:extLst>
      <p:ext uri="{BB962C8B-B14F-4D97-AF65-F5344CB8AC3E}">
        <p14:creationId xmlns:p14="http://schemas.microsoft.com/office/powerpoint/2010/main" val="1227877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genda nummerert sli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marL="405827" indent="-405827">
              <a:buFont typeface="+mj-lt"/>
              <a:buAutoNum type="arabicPeriod"/>
              <a:defRPr/>
            </a:lvl1pPr>
            <a:lvl2pPr marL="1109182" indent="-273131">
              <a:defRPr/>
            </a:lvl2pPr>
            <a:lvl3pPr marL="1280558" indent="-273131">
              <a:defRPr/>
            </a:lvl3pPr>
            <a:lvl4pPr marL="1578680" indent="-264800" defTabSz="418918">
              <a:defRPr/>
            </a:lvl4pPr>
            <a:lvl5pPr marL="1813131" indent="-264800">
              <a:tabLst>
                <a:tab pos="2047583" algn="l"/>
              </a:tabLs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5B061C4D-C4CC-4C0E-9C9A-4851323DF6AB}" type="datetime1">
              <a:rPr lang="nb-NO" smtClean="0"/>
              <a:t>12.03.2023</a:t>
            </a:fld>
            <a:endParaRPr lang="nb-NO"/>
          </a:p>
        </p:txBody>
      </p:sp>
      <p:sp>
        <p:nvSpPr>
          <p:cNvPr id="5" name="Plassholder for bunntekst 4"/>
          <p:cNvSpPr>
            <a:spLocks noGrp="1"/>
          </p:cNvSpPr>
          <p:nvPr>
            <p:ph type="ftr" sz="quarter" idx="11"/>
          </p:nvPr>
        </p:nvSpPr>
        <p:spPr/>
        <p:txBody>
          <a:bodyPr/>
          <a:lstStyle/>
          <a:p>
            <a:r>
              <a:rPr lang="nb-NO"/>
              <a:t>Presentasjon text</a:t>
            </a:r>
          </a:p>
        </p:txBody>
      </p:sp>
      <p:sp>
        <p:nvSpPr>
          <p:cNvPr id="6" name="Plassholder for lysbildenummer 5"/>
          <p:cNvSpPr>
            <a:spLocks noGrp="1"/>
          </p:cNvSpPr>
          <p:nvPr>
            <p:ph type="sldNum" sz="quarter" idx="12"/>
          </p:nvPr>
        </p:nvSpPr>
        <p:spPr/>
        <p:txBody>
          <a:bodyPr/>
          <a:lstStyle/>
          <a:p>
            <a:fld id="{C8015E39-59DC-48A0-9676-AD2CAF5CD29F}" type="slidenum">
              <a:rPr lang="nb-NO" smtClean="0"/>
              <a:t>‹#›</a:t>
            </a:fld>
            <a:endParaRPr lang="nb-NO"/>
          </a:p>
        </p:txBody>
      </p:sp>
    </p:spTree>
    <p:extLst>
      <p:ext uri="{BB962C8B-B14F-4D97-AF65-F5344CB8AC3E}">
        <p14:creationId xmlns:p14="http://schemas.microsoft.com/office/powerpoint/2010/main" val="582050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ellomside blå">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stretch>
            <a:fillRect/>
          </a:stretch>
        </p:blipFill>
        <p:spPr>
          <a:xfrm>
            <a:off x="-397" y="-985"/>
            <a:ext cx="9144793" cy="5145470"/>
          </a:xfrm>
          <a:prstGeom prst="rect">
            <a:avLst/>
          </a:prstGeom>
        </p:spPr>
      </p:pic>
      <p:sp>
        <p:nvSpPr>
          <p:cNvPr id="2" name="Tittel 1"/>
          <p:cNvSpPr>
            <a:spLocks noGrp="1"/>
          </p:cNvSpPr>
          <p:nvPr>
            <p:ph type="title"/>
          </p:nvPr>
        </p:nvSpPr>
        <p:spPr>
          <a:xfrm>
            <a:off x="1177425" y="1748469"/>
            <a:ext cx="7333165" cy="1231620"/>
          </a:xfrm>
        </p:spPr>
        <p:txBody>
          <a:bodyPr anchor="t" anchorCtr="0">
            <a:normAutofit/>
          </a:bodyPr>
          <a:lstStyle>
            <a:lvl1pPr>
              <a:defRPr sz="3700">
                <a:solidFill>
                  <a:schemeClr val="bg1"/>
                </a:solidFill>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solidFill>
                  <a:schemeClr val="bg1"/>
                </a:solidFill>
              </a:defRPr>
            </a:lvl1pPr>
          </a:lstStyle>
          <a:p>
            <a:fld id="{C96A26C8-DA6C-4C3C-BEA5-6E8881883830}" type="datetime1">
              <a:rPr lang="nb-NO" smtClean="0"/>
              <a:t>12.03.2023</a:t>
            </a:fld>
            <a:endParaRPr lang="nb-NO"/>
          </a:p>
        </p:txBody>
      </p:sp>
      <p:sp>
        <p:nvSpPr>
          <p:cNvPr id="5" name="Plassholder for bunntekst 4"/>
          <p:cNvSpPr>
            <a:spLocks noGrp="1"/>
          </p:cNvSpPr>
          <p:nvPr>
            <p:ph type="ftr" sz="quarter" idx="11"/>
          </p:nvPr>
        </p:nvSpPr>
        <p:spPr/>
        <p:txBody>
          <a:bodyPr/>
          <a:lstStyle>
            <a:lvl1pPr>
              <a:defRPr>
                <a:solidFill>
                  <a:schemeClr val="bg1"/>
                </a:solidFill>
              </a:defRPr>
            </a:lvl1pPr>
          </a:lstStyle>
          <a:p>
            <a:r>
              <a:rPr lang="nb-NO"/>
              <a:t>Presentasjon text</a:t>
            </a:r>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C8015E39-59DC-48A0-9676-AD2CAF5CD29F}" type="slidenum">
              <a:rPr lang="nb-NO" smtClean="0"/>
              <a:pPr/>
              <a:t>‹#›</a:t>
            </a:fld>
            <a:endParaRPr lang="nb-NO"/>
          </a:p>
        </p:txBody>
      </p:sp>
      <p:pic>
        <p:nvPicPr>
          <p:cNvPr id="9" name="Picture 2" descr="C:\Users\d200mbs\AppData\Local\Microsoft\Windows\Temporary Internet Files\Content.Outlook\S3FGW3EA\rgb_SB1_SMN_verti_ne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68344" y="4699447"/>
            <a:ext cx="1368152" cy="39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915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llomside med bilde">
    <p:bg>
      <p:bgPr>
        <a:solidFill>
          <a:schemeClr val="bg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77425" y="1748469"/>
            <a:ext cx="7333165" cy="1231620"/>
          </a:xfrm>
        </p:spPr>
        <p:txBody>
          <a:bodyPr anchor="t" anchorCtr="0">
            <a:normAutofit/>
          </a:bodyPr>
          <a:lstStyle>
            <a:lvl1pPr>
              <a:defRPr sz="3700">
                <a:solidFill>
                  <a:schemeClr val="accent2"/>
                </a:solidFill>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solidFill>
                  <a:schemeClr val="tx1"/>
                </a:solidFill>
              </a:defRPr>
            </a:lvl1pPr>
          </a:lstStyle>
          <a:p>
            <a:fld id="{580A5841-B2A5-4C15-90D8-8F3B9CE56C85}" type="datetime1">
              <a:rPr lang="nb-NO" smtClean="0"/>
              <a:t>12.03.2023</a:t>
            </a:fld>
            <a:endParaRPr lang="nb-NO"/>
          </a:p>
        </p:txBody>
      </p:sp>
      <p:sp>
        <p:nvSpPr>
          <p:cNvPr id="5" name="Plassholder for bunntekst 4"/>
          <p:cNvSpPr>
            <a:spLocks noGrp="1"/>
          </p:cNvSpPr>
          <p:nvPr>
            <p:ph type="ftr" sz="quarter" idx="11"/>
          </p:nvPr>
        </p:nvSpPr>
        <p:spPr/>
        <p:txBody>
          <a:bodyPr/>
          <a:lstStyle>
            <a:lvl1pPr>
              <a:defRPr>
                <a:solidFill>
                  <a:schemeClr val="tx1"/>
                </a:solidFill>
              </a:defRPr>
            </a:lvl1pPr>
          </a:lstStyle>
          <a:p>
            <a:r>
              <a:rPr lang="nb-NO"/>
              <a:t>Presentasjon text</a:t>
            </a:r>
          </a:p>
        </p:txBody>
      </p:sp>
      <p:sp>
        <p:nvSpPr>
          <p:cNvPr id="6" name="Plassholder for lysbildenummer 5"/>
          <p:cNvSpPr>
            <a:spLocks noGrp="1"/>
          </p:cNvSpPr>
          <p:nvPr>
            <p:ph type="sldNum" sz="quarter" idx="12"/>
          </p:nvPr>
        </p:nvSpPr>
        <p:spPr/>
        <p:txBody>
          <a:bodyPr/>
          <a:lstStyle>
            <a:lvl1pPr>
              <a:defRPr>
                <a:solidFill>
                  <a:schemeClr val="tx1"/>
                </a:solidFill>
              </a:defRPr>
            </a:lvl1pPr>
          </a:lstStyle>
          <a:p>
            <a:fld id="{C8015E39-59DC-48A0-9676-AD2CAF5CD29F}" type="slidenum">
              <a:rPr lang="nb-NO" smtClean="0"/>
              <a:pPr/>
              <a:t>‹#›</a:t>
            </a:fld>
            <a:endParaRPr lang="nb-NO"/>
          </a:p>
        </p:txBody>
      </p:sp>
      <p:sp>
        <p:nvSpPr>
          <p:cNvPr id="7" name="TekstSylinder 6"/>
          <p:cNvSpPr txBox="1"/>
          <p:nvPr userDrawn="1"/>
        </p:nvSpPr>
        <p:spPr>
          <a:xfrm>
            <a:off x="-1406117" y="0"/>
            <a:ext cx="1388268" cy="1938992"/>
          </a:xfrm>
          <a:prstGeom prst="rect">
            <a:avLst/>
          </a:prstGeom>
          <a:solidFill>
            <a:schemeClr val="accent3"/>
          </a:solidFill>
        </p:spPr>
        <p:txBody>
          <a:bodyPr wrap="square" rtlCol="0">
            <a:spAutoFit/>
          </a:bodyPr>
          <a:lstStyle/>
          <a:p>
            <a:r>
              <a:rPr lang="nb-NO" sz="1000" b="1" dirty="0">
                <a:solidFill>
                  <a:schemeClr val="bg1"/>
                </a:solidFill>
              </a:rPr>
              <a:t>Hvordan sette inn bakgrunnsbilde:</a:t>
            </a:r>
          </a:p>
          <a:p>
            <a:pPr marL="123825" indent="-123825">
              <a:buFont typeface="+mj-lt"/>
              <a:buAutoNum type="arabicPeriod"/>
            </a:pPr>
            <a:r>
              <a:rPr lang="nb-NO" sz="1000" dirty="0">
                <a:solidFill>
                  <a:schemeClr val="bg1"/>
                </a:solidFill>
              </a:rPr>
              <a:t>Høyreklikk på lysbildet og velg </a:t>
            </a:r>
            <a:r>
              <a:rPr lang="nb-NO" sz="1000" b="1" dirty="0">
                <a:solidFill>
                  <a:schemeClr val="bg1"/>
                </a:solidFill>
              </a:rPr>
              <a:t>«Formater bakgrunn»</a:t>
            </a:r>
          </a:p>
          <a:p>
            <a:pPr marL="123825" indent="-123825">
              <a:buFont typeface="+mj-lt"/>
              <a:buAutoNum type="arabicPeriod"/>
            </a:pPr>
            <a:r>
              <a:rPr lang="nb-NO" sz="1000" dirty="0">
                <a:solidFill>
                  <a:schemeClr val="bg1"/>
                </a:solidFill>
              </a:rPr>
              <a:t>Velg </a:t>
            </a:r>
            <a:r>
              <a:rPr lang="nb-NO" sz="1000" b="1" dirty="0">
                <a:solidFill>
                  <a:schemeClr val="bg1"/>
                </a:solidFill>
              </a:rPr>
              <a:t>«Fyll» &gt;</a:t>
            </a:r>
            <a:r>
              <a:rPr lang="nb-NO" sz="1000" b="1" baseline="0" dirty="0">
                <a:solidFill>
                  <a:schemeClr val="bg1"/>
                </a:solidFill>
              </a:rPr>
              <a:t> «Bilde eller tekstur»</a:t>
            </a:r>
          </a:p>
          <a:p>
            <a:pPr marL="123825" indent="-123825">
              <a:buFont typeface="+mj-lt"/>
              <a:buAutoNum type="arabicPeriod"/>
            </a:pPr>
            <a:r>
              <a:rPr lang="nb-NO" sz="1000" baseline="0" dirty="0">
                <a:solidFill>
                  <a:schemeClr val="bg1"/>
                </a:solidFill>
              </a:rPr>
              <a:t>Trykk </a:t>
            </a:r>
            <a:r>
              <a:rPr lang="nb-NO" sz="1000" b="1" baseline="0" dirty="0">
                <a:solidFill>
                  <a:schemeClr val="bg1"/>
                </a:solidFill>
              </a:rPr>
              <a:t>«Sett inn fra Fil…»</a:t>
            </a:r>
          </a:p>
          <a:p>
            <a:pPr marL="123825" indent="-123825">
              <a:buFont typeface="+mj-lt"/>
              <a:buAutoNum type="arabicPeriod"/>
            </a:pPr>
            <a:r>
              <a:rPr lang="nb-NO" sz="1000" baseline="0" dirty="0">
                <a:solidFill>
                  <a:schemeClr val="bg1"/>
                </a:solidFill>
              </a:rPr>
              <a:t>Bla deg fram til ønsket bilde</a:t>
            </a:r>
            <a:endParaRPr lang="nb-NO" sz="1000" dirty="0">
              <a:solidFill>
                <a:schemeClr val="bg1"/>
              </a:solidFill>
            </a:endParaRPr>
          </a:p>
        </p:txBody>
      </p:sp>
    </p:spTree>
    <p:extLst>
      <p:ext uri="{BB962C8B-B14F-4D97-AF65-F5344CB8AC3E}">
        <p14:creationId xmlns:p14="http://schemas.microsoft.com/office/powerpoint/2010/main" val="2240180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slide m bilde og ik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icon_frame"/>
          <p:cNvSpPr>
            <a:spLocks noGrp="1"/>
          </p:cNvSpPr>
          <p:nvPr>
            <p:ph type="pic" sz="quarter" idx="10" hasCustomPrompt="1"/>
          </p:nvPr>
        </p:nvSpPr>
        <p:spPr>
          <a:xfrm>
            <a:off x="432029" y="1498500"/>
            <a:ext cx="1174576" cy="1174500"/>
          </a:xfrm>
          <a:prstGeom prst="ellipse">
            <a:avLst/>
          </a:prstGeom>
          <a:solidFill>
            <a:schemeClr val="bg1"/>
          </a:solidFill>
        </p:spPr>
        <p:txBody>
          <a:bodyPr lIns="34276" tIns="17137" rIns="34276" bIns="17137" anchor="ctr">
            <a:normAutofit/>
          </a:bodyPr>
          <a:lstStyle>
            <a:lvl1pPr marL="0" indent="0" algn="ctr">
              <a:buNone/>
              <a:defRPr sz="1200"/>
            </a:lvl1pPr>
          </a:lstStyle>
          <a:p>
            <a:r>
              <a:rPr lang="nb-NO" dirty="0"/>
              <a:t>Klikk bildeikonet for å sette inn et ikon</a:t>
            </a:r>
          </a:p>
        </p:txBody>
      </p:sp>
      <p:sp>
        <p:nvSpPr>
          <p:cNvPr id="2" name="Tittel 1"/>
          <p:cNvSpPr>
            <a:spLocks noGrp="1"/>
          </p:cNvSpPr>
          <p:nvPr>
            <p:ph type="ctrTitle"/>
          </p:nvPr>
        </p:nvSpPr>
        <p:spPr>
          <a:xfrm>
            <a:off x="1836122" y="1529742"/>
            <a:ext cx="6858000" cy="1240805"/>
          </a:xfrm>
        </p:spPr>
        <p:txBody>
          <a:bodyPr anchor="ctr" anchorCtr="0">
            <a:normAutofit/>
          </a:bodyPr>
          <a:lstStyle>
            <a:lvl1pPr algn="l">
              <a:defRPr sz="4500">
                <a:solidFill>
                  <a:schemeClr val="accent2"/>
                </a:solidFill>
              </a:defRPr>
            </a:lvl1pPr>
          </a:lstStyle>
          <a:p>
            <a:r>
              <a:rPr lang="nb-NO"/>
              <a:t>Klikk for å redigere tittelstil</a:t>
            </a:r>
            <a:endParaRPr lang="nb-NO" dirty="0"/>
          </a:p>
        </p:txBody>
      </p:sp>
      <p:sp>
        <p:nvSpPr>
          <p:cNvPr id="3" name="Undertittel 2"/>
          <p:cNvSpPr>
            <a:spLocks noGrp="1"/>
          </p:cNvSpPr>
          <p:nvPr>
            <p:ph type="subTitle" idx="1"/>
          </p:nvPr>
        </p:nvSpPr>
        <p:spPr>
          <a:xfrm>
            <a:off x="1836122" y="2815829"/>
            <a:ext cx="6858000" cy="398140"/>
          </a:xfrm>
        </p:spPr>
        <p:txBody>
          <a:bodyPr>
            <a:spAutoFit/>
          </a:bodyPr>
          <a:lstStyle>
            <a:lvl1pPr marL="0" indent="0" algn="l">
              <a:buNone/>
              <a:defRPr sz="2600">
                <a:solidFill>
                  <a:schemeClr val="accent2"/>
                </a:solidFill>
              </a:defRPr>
            </a:lvl1pPr>
            <a:lvl2pPr marL="171376" indent="0" algn="ctr">
              <a:buNone/>
              <a:defRPr sz="800"/>
            </a:lvl2pPr>
            <a:lvl3pPr marL="342752" indent="0" algn="ctr">
              <a:buNone/>
              <a:defRPr sz="700"/>
            </a:lvl3pPr>
            <a:lvl4pPr marL="514128" indent="0" algn="ctr">
              <a:buNone/>
              <a:defRPr sz="600"/>
            </a:lvl4pPr>
            <a:lvl5pPr marL="685502" indent="0" algn="ctr">
              <a:buNone/>
              <a:defRPr sz="600"/>
            </a:lvl5pPr>
            <a:lvl6pPr marL="856878" indent="0" algn="ctr">
              <a:buNone/>
              <a:defRPr sz="600"/>
            </a:lvl6pPr>
            <a:lvl7pPr marL="1028254" indent="0" algn="ctr">
              <a:buNone/>
              <a:defRPr sz="600"/>
            </a:lvl7pPr>
            <a:lvl8pPr marL="1199630" indent="0" algn="ctr">
              <a:buNone/>
              <a:defRPr sz="600"/>
            </a:lvl8pPr>
            <a:lvl9pPr marL="1371006" indent="0" algn="ctr">
              <a:buNone/>
              <a:defRPr sz="600"/>
            </a:lvl9pPr>
          </a:lstStyle>
          <a:p>
            <a:r>
              <a:rPr lang="nb-NO"/>
              <a:t>Klikk for å redigere undertittelstil i malen</a:t>
            </a:r>
            <a:endParaRPr lang="nb-NO" dirty="0"/>
          </a:p>
        </p:txBody>
      </p:sp>
      <p:sp>
        <p:nvSpPr>
          <p:cNvPr id="8" name="TekstSylinder 7"/>
          <p:cNvSpPr txBox="1"/>
          <p:nvPr userDrawn="1"/>
        </p:nvSpPr>
        <p:spPr>
          <a:xfrm>
            <a:off x="-1406117" y="0"/>
            <a:ext cx="1388268" cy="1938992"/>
          </a:xfrm>
          <a:prstGeom prst="rect">
            <a:avLst/>
          </a:prstGeom>
          <a:solidFill>
            <a:schemeClr val="accent3"/>
          </a:solidFill>
        </p:spPr>
        <p:txBody>
          <a:bodyPr wrap="square" rtlCol="0">
            <a:spAutoFit/>
          </a:bodyPr>
          <a:lstStyle/>
          <a:p>
            <a:r>
              <a:rPr lang="nb-NO" sz="1000" b="1" dirty="0">
                <a:solidFill>
                  <a:schemeClr val="bg1"/>
                </a:solidFill>
              </a:rPr>
              <a:t>Hvordan sette inn bakgrunnsbilde:</a:t>
            </a:r>
          </a:p>
          <a:p>
            <a:pPr marL="123825" indent="-123825">
              <a:buFont typeface="+mj-lt"/>
              <a:buAutoNum type="arabicPeriod"/>
            </a:pPr>
            <a:r>
              <a:rPr lang="nb-NO" sz="1000" dirty="0">
                <a:solidFill>
                  <a:schemeClr val="bg1"/>
                </a:solidFill>
              </a:rPr>
              <a:t>Høyreklikk på lysbildet og velg </a:t>
            </a:r>
            <a:r>
              <a:rPr lang="nb-NO" sz="1000" b="1" dirty="0">
                <a:solidFill>
                  <a:schemeClr val="bg1"/>
                </a:solidFill>
              </a:rPr>
              <a:t>«Formater bakgrunn»</a:t>
            </a:r>
          </a:p>
          <a:p>
            <a:pPr marL="123825" indent="-123825">
              <a:buFont typeface="+mj-lt"/>
              <a:buAutoNum type="arabicPeriod"/>
            </a:pPr>
            <a:r>
              <a:rPr lang="nb-NO" sz="1000" dirty="0">
                <a:solidFill>
                  <a:schemeClr val="bg1"/>
                </a:solidFill>
              </a:rPr>
              <a:t>Velg </a:t>
            </a:r>
            <a:r>
              <a:rPr lang="nb-NO" sz="1000" b="1" dirty="0">
                <a:solidFill>
                  <a:schemeClr val="bg1"/>
                </a:solidFill>
              </a:rPr>
              <a:t>«Fyll» &gt;</a:t>
            </a:r>
            <a:r>
              <a:rPr lang="nb-NO" sz="1000" b="1" baseline="0" dirty="0">
                <a:solidFill>
                  <a:schemeClr val="bg1"/>
                </a:solidFill>
              </a:rPr>
              <a:t> «Bilde eller tekstur»</a:t>
            </a:r>
          </a:p>
          <a:p>
            <a:pPr marL="123825" indent="-123825">
              <a:buFont typeface="+mj-lt"/>
              <a:buAutoNum type="arabicPeriod"/>
            </a:pPr>
            <a:r>
              <a:rPr lang="nb-NO" sz="1000" baseline="0" dirty="0">
                <a:solidFill>
                  <a:schemeClr val="bg1"/>
                </a:solidFill>
              </a:rPr>
              <a:t>Trykk </a:t>
            </a:r>
            <a:r>
              <a:rPr lang="nb-NO" sz="1000" b="1" baseline="0" dirty="0">
                <a:solidFill>
                  <a:schemeClr val="bg1"/>
                </a:solidFill>
              </a:rPr>
              <a:t>«Sett inn fra Fil…»</a:t>
            </a:r>
          </a:p>
          <a:p>
            <a:pPr marL="123825" indent="-123825">
              <a:buFont typeface="+mj-lt"/>
              <a:buAutoNum type="arabicPeriod"/>
            </a:pPr>
            <a:r>
              <a:rPr lang="nb-NO" sz="1000" baseline="0" dirty="0">
                <a:solidFill>
                  <a:schemeClr val="bg1"/>
                </a:solidFill>
              </a:rPr>
              <a:t>Bla deg fram til ønsket bilde</a:t>
            </a:r>
            <a:endParaRPr lang="nb-NO" sz="1000" dirty="0">
              <a:solidFill>
                <a:schemeClr val="bg1"/>
              </a:solidFill>
            </a:endParaRPr>
          </a:p>
        </p:txBody>
      </p:sp>
      <p:pic>
        <p:nvPicPr>
          <p:cNvPr id="2050" name="Picture 2" descr="C:\Users\d200mbs\AppData\Local\Microsoft\Windows\Temporary Internet Files\Content.Outlook\S3FGW3EA\rgb_SB1_SMN_verti_po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28184" y="4227934"/>
            <a:ext cx="2592288" cy="743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75197"/>
      </p:ext>
    </p:extLst>
  </p:cSld>
  <p:clrMapOvr>
    <a:masterClrMapping/>
  </p:clrMapOvr>
  <p:extLst>
    <p:ext uri="{DCECCB84-F9BA-43D5-87BE-67443E8EF086}">
      <p15:sldGuideLst xmlns:p15="http://schemas.microsoft.com/office/powerpoint/2012/main">
        <p15:guide id="1" pos="1020" userDrawn="1">
          <p15:clr>
            <a:srgbClr val="FBAE40"/>
          </p15:clr>
        </p15:guide>
        <p15:guide id="2" pos="272" userDrawn="1">
          <p15:clr>
            <a:srgbClr val="FBAE40"/>
          </p15:clr>
        </p15:guide>
        <p15:guide id="3" orient="horz" pos="1688" userDrawn="1">
          <p15:clr>
            <a:srgbClr val="FBAE40"/>
          </p15:clr>
        </p15:guide>
        <p15:guide id="4" orient="horz" pos="9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ellomside blå m ikon">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stretch>
            <a:fillRect/>
          </a:stretch>
        </p:blipFill>
        <p:spPr>
          <a:xfrm>
            <a:off x="-397" y="-985"/>
            <a:ext cx="9144793" cy="5145470"/>
          </a:xfrm>
          <a:prstGeom prst="rect">
            <a:avLst/>
          </a:prstGeom>
        </p:spPr>
      </p:pic>
      <p:sp>
        <p:nvSpPr>
          <p:cNvPr id="9" name="icon_frame"/>
          <p:cNvSpPr>
            <a:spLocks noGrp="1"/>
          </p:cNvSpPr>
          <p:nvPr>
            <p:ph type="pic" sz="quarter" idx="13" hasCustomPrompt="1"/>
          </p:nvPr>
        </p:nvSpPr>
        <p:spPr>
          <a:xfrm>
            <a:off x="432029" y="1498500"/>
            <a:ext cx="1174576" cy="1174500"/>
          </a:xfrm>
          <a:prstGeom prst="ellipse">
            <a:avLst/>
          </a:prstGeom>
          <a:solidFill>
            <a:schemeClr val="bg1"/>
          </a:solidFill>
        </p:spPr>
        <p:txBody>
          <a:bodyPr lIns="34276" tIns="17137" rIns="34276" bIns="17137" anchor="ctr">
            <a:normAutofit/>
          </a:bodyPr>
          <a:lstStyle>
            <a:lvl1pPr marL="0" indent="0" algn="ctr">
              <a:buNone/>
              <a:defRPr sz="1200"/>
            </a:lvl1pPr>
          </a:lstStyle>
          <a:p>
            <a:r>
              <a:rPr lang="nb-NO" dirty="0"/>
              <a:t>Klikk bildeikonet for å sette inn et ikon</a:t>
            </a:r>
          </a:p>
        </p:txBody>
      </p:sp>
      <p:sp>
        <p:nvSpPr>
          <p:cNvPr id="2" name="Tittel 1"/>
          <p:cNvSpPr>
            <a:spLocks noGrp="1"/>
          </p:cNvSpPr>
          <p:nvPr>
            <p:ph type="title"/>
          </p:nvPr>
        </p:nvSpPr>
        <p:spPr>
          <a:xfrm>
            <a:off x="2025385" y="1748469"/>
            <a:ext cx="6646940" cy="1482011"/>
          </a:xfrm>
        </p:spPr>
        <p:txBody>
          <a:bodyPr anchor="t" anchorCtr="0">
            <a:normAutofit/>
          </a:bodyPr>
          <a:lstStyle>
            <a:lvl1pPr>
              <a:defRPr sz="3700">
                <a:solidFill>
                  <a:schemeClr val="bg1"/>
                </a:solidFill>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solidFill>
                  <a:schemeClr val="bg1"/>
                </a:solidFill>
              </a:defRPr>
            </a:lvl1pPr>
          </a:lstStyle>
          <a:p>
            <a:fld id="{664F74FE-F710-480B-A5EA-5547658A6A8B}" type="datetime1">
              <a:rPr lang="nb-NO" smtClean="0"/>
              <a:t>12.03.2023</a:t>
            </a:fld>
            <a:endParaRPr lang="nb-NO"/>
          </a:p>
        </p:txBody>
      </p:sp>
      <p:sp>
        <p:nvSpPr>
          <p:cNvPr id="5" name="Plassholder for bunntekst 4"/>
          <p:cNvSpPr>
            <a:spLocks noGrp="1"/>
          </p:cNvSpPr>
          <p:nvPr>
            <p:ph type="ftr" sz="quarter" idx="11"/>
          </p:nvPr>
        </p:nvSpPr>
        <p:spPr/>
        <p:txBody>
          <a:bodyPr/>
          <a:lstStyle>
            <a:lvl1pPr>
              <a:defRPr>
                <a:solidFill>
                  <a:schemeClr val="bg1"/>
                </a:solidFill>
              </a:defRPr>
            </a:lvl1pPr>
          </a:lstStyle>
          <a:p>
            <a:r>
              <a:rPr lang="nb-NO"/>
              <a:t>Presentasjon text</a:t>
            </a:r>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C8015E39-59DC-48A0-9676-AD2CAF5CD29F}" type="slidenum">
              <a:rPr lang="nb-NO" smtClean="0"/>
              <a:pPr/>
              <a:t>‹#›</a:t>
            </a:fld>
            <a:endParaRPr lang="nb-NO"/>
          </a:p>
        </p:txBody>
      </p:sp>
      <p:pic>
        <p:nvPicPr>
          <p:cNvPr id="10" name="Picture 2" descr="C:\Users\d200mbs\AppData\Local\Microsoft\Windows\Temporary Internet Files\Content.Outlook\S3FGW3EA\rgb_SB1_SMN_verti_ne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68344" y="4699447"/>
            <a:ext cx="1368152" cy="39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027140"/>
      </p:ext>
    </p:extLst>
  </p:cSld>
  <p:clrMapOvr>
    <a:masterClrMapping/>
  </p:clrMapOvr>
  <p:extLst>
    <p:ext uri="{DCECCB84-F9BA-43D5-87BE-67443E8EF086}">
      <p15:sldGuideLst xmlns:p15="http://schemas.microsoft.com/office/powerpoint/2012/main">
        <p15:guide id="1" orient="horz" pos="940" userDrawn="1">
          <p15:clr>
            <a:srgbClr val="FBAE40"/>
          </p15:clr>
        </p15:guide>
        <p15:guide id="2" pos="1015" userDrawn="1">
          <p15:clr>
            <a:srgbClr val="FBAE40"/>
          </p15:clr>
        </p15:guide>
        <p15:guide id="3" pos="272" userDrawn="1">
          <p15:clr>
            <a:srgbClr val="FBAE40"/>
          </p15:clr>
        </p15:guide>
        <p15:guide id="4" orient="horz" pos="168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ellomside m ikon og bilde">
    <p:bg>
      <p:bgPr>
        <a:solidFill>
          <a:schemeClr val="bg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2025385" y="1748469"/>
            <a:ext cx="6646940" cy="1482011"/>
          </a:xfrm>
        </p:spPr>
        <p:txBody>
          <a:bodyPr anchor="t" anchorCtr="0">
            <a:normAutofit/>
          </a:bodyPr>
          <a:lstStyle>
            <a:lvl1pPr>
              <a:defRPr sz="3700">
                <a:solidFill>
                  <a:schemeClr val="accent2"/>
                </a:solidFill>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solidFill>
                  <a:schemeClr val="bg1"/>
                </a:solidFill>
              </a:defRPr>
            </a:lvl1pPr>
          </a:lstStyle>
          <a:p>
            <a:fld id="{D1F6AE4A-CF42-4866-ACA9-AB48FD26917D}" type="datetime1">
              <a:rPr lang="nb-NO" smtClean="0"/>
              <a:t>12.03.2023</a:t>
            </a:fld>
            <a:endParaRPr lang="nb-NO"/>
          </a:p>
        </p:txBody>
      </p:sp>
      <p:sp>
        <p:nvSpPr>
          <p:cNvPr id="5" name="Plassholder for bunntekst 4"/>
          <p:cNvSpPr>
            <a:spLocks noGrp="1"/>
          </p:cNvSpPr>
          <p:nvPr>
            <p:ph type="ftr" sz="quarter" idx="11"/>
          </p:nvPr>
        </p:nvSpPr>
        <p:spPr/>
        <p:txBody>
          <a:bodyPr/>
          <a:lstStyle>
            <a:lvl1pPr>
              <a:defRPr>
                <a:solidFill>
                  <a:schemeClr val="bg1"/>
                </a:solidFill>
              </a:defRPr>
            </a:lvl1pPr>
          </a:lstStyle>
          <a:p>
            <a:r>
              <a:rPr lang="nb-NO"/>
              <a:t>Presentasjon text</a:t>
            </a:r>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C8015E39-59DC-48A0-9676-AD2CAF5CD29F}" type="slidenum">
              <a:rPr lang="nb-NO" smtClean="0"/>
              <a:pPr/>
              <a:t>‹#›</a:t>
            </a:fld>
            <a:endParaRPr lang="nb-NO"/>
          </a:p>
        </p:txBody>
      </p:sp>
      <p:sp>
        <p:nvSpPr>
          <p:cNvPr id="8" name="TekstSylinder 7"/>
          <p:cNvSpPr txBox="1"/>
          <p:nvPr userDrawn="1"/>
        </p:nvSpPr>
        <p:spPr>
          <a:xfrm>
            <a:off x="-1406117" y="0"/>
            <a:ext cx="1388268" cy="1938992"/>
          </a:xfrm>
          <a:prstGeom prst="rect">
            <a:avLst/>
          </a:prstGeom>
          <a:solidFill>
            <a:schemeClr val="accent3"/>
          </a:solidFill>
        </p:spPr>
        <p:txBody>
          <a:bodyPr wrap="square" rtlCol="0">
            <a:spAutoFit/>
          </a:bodyPr>
          <a:lstStyle/>
          <a:p>
            <a:r>
              <a:rPr lang="nb-NO" sz="1000" b="1" dirty="0">
                <a:solidFill>
                  <a:schemeClr val="bg1"/>
                </a:solidFill>
              </a:rPr>
              <a:t>Hvordan sette inn bakgrunnsbilde:</a:t>
            </a:r>
          </a:p>
          <a:p>
            <a:pPr marL="123825" indent="-123825">
              <a:buFont typeface="+mj-lt"/>
              <a:buAutoNum type="arabicPeriod"/>
            </a:pPr>
            <a:r>
              <a:rPr lang="nb-NO" sz="1000" dirty="0">
                <a:solidFill>
                  <a:schemeClr val="bg1"/>
                </a:solidFill>
              </a:rPr>
              <a:t>Høyreklikk på lysbildet og velg </a:t>
            </a:r>
            <a:r>
              <a:rPr lang="nb-NO" sz="1000" b="1" dirty="0">
                <a:solidFill>
                  <a:schemeClr val="bg1"/>
                </a:solidFill>
              </a:rPr>
              <a:t>«Formater bakgrunn»</a:t>
            </a:r>
          </a:p>
          <a:p>
            <a:pPr marL="123825" indent="-123825">
              <a:buFont typeface="+mj-lt"/>
              <a:buAutoNum type="arabicPeriod"/>
            </a:pPr>
            <a:r>
              <a:rPr lang="nb-NO" sz="1000" dirty="0">
                <a:solidFill>
                  <a:schemeClr val="bg1"/>
                </a:solidFill>
              </a:rPr>
              <a:t>Velg </a:t>
            </a:r>
            <a:r>
              <a:rPr lang="nb-NO" sz="1000" b="1" dirty="0">
                <a:solidFill>
                  <a:schemeClr val="bg1"/>
                </a:solidFill>
              </a:rPr>
              <a:t>«Fyll» &gt;</a:t>
            </a:r>
            <a:r>
              <a:rPr lang="nb-NO" sz="1000" b="1" baseline="0" dirty="0">
                <a:solidFill>
                  <a:schemeClr val="bg1"/>
                </a:solidFill>
              </a:rPr>
              <a:t> «Bilde eller tekstur»</a:t>
            </a:r>
          </a:p>
          <a:p>
            <a:pPr marL="123825" indent="-123825">
              <a:buFont typeface="+mj-lt"/>
              <a:buAutoNum type="arabicPeriod"/>
            </a:pPr>
            <a:r>
              <a:rPr lang="nb-NO" sz="1000" baseline="0" dirty="0">
                <a:solidFill>
                  <a:schemeClr val="bg1"/>
                </a:solidFill>
              </a:rPr>
              <a:t>Trykk </a:t>
            </a:r>
            <a:r>
              <a:rPr lang="nb-NO" sz="1000" b="1" baseline="0" dirty="0">
                <a:solidFill>
                  <a:schemeClr val="bg1"/>
                </a:solidFill>
              </a:rPr>
              <a:t>«Sett inn fra Fil…»</a:t>
            </a:r>
          </a:p>
          <a:p>
            <a:pPr marL="123825" indent="-123825">
              <a:buFont typeface="+mj-lt"/>
              <a:buAutoNum type="arabicPeriod"/>
            </a:pPr>
            <a:r>
              <a:rPr lang="nb-NO" sz="1000" baseline="0" dirty="0">
                <a:solidFill>
                  <a:schemeClr val="bg1"/>
                </a:solidFill>
              </a:rPr>
              <a:t>Bla deg fram til ønsket bilde</a:t>
            </a:r>
            <a:endParaRPr lang="nb-NO" sz="1000" dirty="0">
              <a:solidFill>
                <a:schemeClr val="bg1"/>
              </a:solidFill>
            </a:endParaRPr>
          </a:p>
        </p:txBody>
      </p:sp>
      <p:sp>
        <p:nvSpPr>
          <p:cNvPr id="10" name="icon_frame"/>
          <p:cNvSpPr>
            <a:spLocks noGrp="1"/>
          </p:cNvSpPr>
          <p:nvPr>
            <p:ph type="pic" sz="quarter" idx="13" hasCustomPrompt="1"/>
          </p:nvPr>
        </p:nvSpPr>
        <p:spPr>
          <a:xfrm>
            <a:off x="432029" y="1498500"/>
            <a:ext cx="1174576" cy="1174500"/>
          </a:xfrm>
          <a:prstGeom prst="ellipse">
            <a:avLst/>
          </a:prstGeom>
          <a:solidFill>
            <a:schemeClr val="bg1"/>
          </a:solidFill>
        </p:spPr>
        <p:txBody>
          <a:bodyPr lIns="34276" tIns="17137" rIns="34276" bIns="17137" anchor="ctr">
            <a:normAutofit/>
          </a:bodyPr>
          <a:lstStyle>
            <a:lvl1pPr marL="0" indent="0" algn="ctr">
              <a:buNone/>
              <a:defRPr sz="1200"/>
            </a:lvl1pPr>
          </a:lstStyle>
          <a:p>
            <a:r>
              <a:rPr lang="nb-NO" dirty="0"/>
              <a:t>Klikk bildeikonet for å sette inn et ikon</a:t>
            </a:r>
          </a:p>
        </p:txBody>
      </p:sp>
      <p:pic>
        <p:nvPicPr>
          <p:cNvPr id="9" name="Picture 2" descr="C:\Users\d200mbs\AppData\Local\Microsoft\Windows\Temporary Internet Files\Content.Outlook\S3FGW3EA\rgb_SB1_SMN_verti_ne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68344" y="4628834"/>
            <a:ext cx="1440160" cy="39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758961"/>
      </p:ext>
    </p:extLst>
  </p:cSld>
  <p:clrMapOvr>
    <a:masterClrMapping/>
  </p:clrMapOvr>
  <p:extLst>
    <p:ext uri="{DCECCB84-F9BA-43D5-87BE-67443E8EF086}">
      <p15:sldGuideLst xmlns:p15="http://schemas.microsoft.com/office/powerpoint/2012/main">
        <p15:guide id="1" pos="1011" userDrawn="1">
          <p15:clr>
            <a:srgbClr val="FBAE40"/>
          </p15:clr>
        </p15:guide>
        <p15:guide id="2" orient="horz" pos="1688" userDrawn="1">
          <p15:clr>
            <a:srgbClr val="FBAE40"/>
          </p15:clr>
        </p15:guide>
        <p15:guide id="3" pos="272" userDrawn="1">
          <p15:clr>
            <a:srgbClr val="FBAE40"/>
          </p15:clr>
        </p15:guide>
        <p15:guide id="4" orient="horz" pos="9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mabokser">
    <p:bg>
      <p:bgPr>
        <a:solidFill>
          <a:schemeClr val="bg1"/>
        </a:solidFill>
        <a:effectLst/>
      </p:bgPr>
    </p:bg>
    <p:spTree>
      <p:nvGrpSpPr>
        <p:cNvPr id="1" name=""/>
        <p:cNvGrpSpPr/>
        <p:nvPr/>
      </p:nvGrpSpPr>
      <p:grpSpPr>
        <a:xfrm>
          <a:off x="0" y="0"/>
          <a:ext cx="0" cy="0"/>
          <a:chOff x="0" y="0"/>
          <a:chExt cx="0" cy="0"/>
        </a:xfrm>
      </p:grpSpPr>
      <p:sp>
        <p:nvSpPr>
          <p:cNvPr id="3" name="Rektangel 2"/>
          <p:cNvSpPr/>
          <p:nvPr userDrawn="1"/>
        </p:nvSpPr>
        <p:spPr>
          <a:xfrm>
            <a:off x="1571701" y="1293461"/>
            <a:ext cx="6003241" cy="2316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76" tIns="17137" rIns="34276" bIns="17137" rtlCol="0" anchor="ctr"/>
          <a:lstStyle/>
          <a:p>
            <a:pPr algn="ctr"/>
            <a:endParaRPr lang="nb-NO"/>
          </a:p>
        </p:txBody>
      </p:sp>
      <p:sp>
        <p:nvSpPr>
          <p:cNvPr id="8" name="icon_frame"/>
          <p:cNvSpPr>
            <a:spLocks noGrp="1"/>
          </p:cNvSpPr>
          <p:nvPr>
            <p:ph type="pic" sz="quarter" idx="13" hasCustomPrompt="1"/>
          </p:nvPr>
        </p:nvSpPr>
        <p:spPr>
          <a:xfrm>
            <a:off x="1795843" y="714240"/>
            <a:ext cx="756143" cy="756094"/>
          </a:xfrm>
          <a:prstGeom prst="ellipse">
            <a:avLst/>
          </a:prstGeom>
          <a:solidFill>
            <a:schemeClr val="bg1"/>
          </a:solidFill>
        </p:spPr>
        <p:txBody>
          <a:bodyPr lIns="34276" tIns="17137" rIns="34276" bIns="17137" anchor="ctr">
            <a:normAutofit/>
          </a:bodyPr>
          <a:lstStyle>
            <a:lvl1pPr marL="0" indent="0" algn="ctr">
              <a:buNone/>
              <a:defRPr sz="1000"/>
            </a:lvl1pPr>
          </a:lstStyle>
          <a:p>
            <a:r>
              <a:rPr lang="nb-NO" dirty="0"/>
              <a:t>Klikk bildeikonet for å sette inn et ikon</a:t>
            </a:r>
          </a:p>
        </p:txBody>
      </p:sp>
      <p:sp>
        <p:nvSpPr>
          <p:cNvPr id="2" name="Tittel 1"/>
          <p:cNvSpPr>
            <a:spLocks noGrp="1"/>
          </p:cNvSpPr>
          <p:nvPr>
            <p:ph type="title"/>
          </p:nvPr>
        </p:nvSpPr>
        <p:spPr>
          <a:xfrm>
            <a:off x="2173913" y="1714715"/>
            <a:ext cx="5017462" cy="1619035"/>
          </a:xfrm>
        </p:spPr>
        <p:txBody>
          <a:bodyPr anchor="t" anchorCtr="0">
            <a:normAutofit/>
          </a:bodyPr>
          <a:lstStyle>
            <a:lvl1pPr>
              <a:defRPr sz="3700" b="1">
                <a:solidFill>
                  <a:schemeClr val="bg1"/>
                </a:solidFill>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solidFill>
                  <a:schemeClr val="tx1"/>
                </a:solidFill>
              </a:defRPr>
            </a:lvl1pPr>
          </a:lstStyle>
          <a:p>
            <a:fld id="{CCD3B853-9193-4B6F-913A-D19979B34347}" type="datetime1">
              <a:rPr lang="nb-NO" smtClean="0"/>
              <a:t>12.03.2023</a:t>
            </a:fld>
            <a:endParaRPr lang="nb-NO"/>
          </a:p>
        </p:txBody>
      </p:sp>
      <p:sp>
        <p:nvSpPr>
          <p:cNvPr id="5" name="Plassholder for bunntekst 4"/>
          <p:cNvSpPr>
            <a:spLocks noGrp="1"/>
          </p:cNvSpPr>
          <p:nvPr>
            <p:ph type="ftr" sz="quarter" idx="11"/>
          </p:nvPr>
        </p:nvSpPr>
        <p:spPr/>
        <p:txBody>
          <a:bodyPr/>
          <a:lstStyle>
            <a:lvl1pPr>
              <a:defRPr>
                <a:solidFill>
                  <a:schemeClr val="tx1"/>
                </a:solidFill>
              </a:defRPr>
            </a:lvl1pPr>
          </a:lstStyle>
          <a:p>
            <a:r>
              <a:rPr lang="nb-NO"/>
              <a:t>Presentasjon text</a:t>
            </a:r>
          </a:p>
        </p:txBody>
      </p:sp>
      <p:sp>
        <p:nvSpPr>
          <p:cNvPr id="6" name="Plassholder for lysbildenummer 5"/>
          <p:cNvSpPr>
            <a:spLocks noGrp="1"/>
          </p:cNvSpPr>
          <p:nvPr>
            <p:ph type="sldNum" sz="quarter" idx="12"/>
          </p:nvPr>
        </p:nvSpPr>
        <p:spPr/>
        <p:txBody>
          <a:bodyPr/>
          <a:lstStyle>
            <a:lvl1pPr>
              <a:defRPr>
                <a:solidFill>
                  <a:schemeClr val="tx1"/>
                </a:solidFill>
              </a:defRPr>
            </a:lvl1pPr>
          </a:lstStyle>
          <a:p>
            <a:fld id="{C8015E39-59DC-48A0-9676-AD2CAF5CD29F}" type="slidenum">
              <a:rPr lang="nb-NO" smtClean="0"/>
              <a:pPr/>
              <a:t>‹#›</a:t>
            </a:fld>
            <a:endParaRPr lang="nb-NO"/>
          </a:p>
        </p:txBody>
      </p:sp>
    </p:spTree>
    <p:extLst>
      <p:ext uri="{BB962C8B-B14F-4D97-AF65-F5344CB8AC3E}">
        <p14:creationId xmlns:p14="http://schemas.microsoft.com/office/powerpoint/2010/main" val="1682948262"/>
      </p:ext>
    </p:extLst>
  </p:cSld>
  <p:clrMapOvr>
    <a:masterClrMapping/>
  </p:clrMapOvr>
  <p:extLst>
    <p:ext uri="{DCECCB84-F9BA-43D5-87BE-67443E8EF086}">
      <p15:sldGuideLst xmlns:p15="http://schemas.microsoft.com/office/powerpoint/2012/main">
        <p15:guide id="1" pos="1124" userDrawn="1">
          <p15:clr>
            <a:srgbClr val="FBAE40"/>
          </p15:clr>
        </p15:guide>
        <p15:guide id="2" pos="1610" userDrawn="1">
          <p15:clr>
            <a:srgbClr val="FBAE40"/>
          </p15:clr>
        </p15:guide>
        <p15:guide id="3" orient="horz" pos="926" userDrawn="1">
          <p15:clr>
            <a:srgbClr val="FBAE40"/>
          </p15:clr>
        </p15:guide>
        <p15:guide id="4" orient="horz" pos="441"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vslutnin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stretch>
            <a:fillRect/>
          </a:stretch>
        </p:blipFill>
        <p:spPr>
          <a:xfrm>
            <a:off x="-397" y="-985"/>
            <a:ext cx="9144793" cy="5145470"/>
          </a:xfrm>
          <a:prstGeom prst="rect">
            <a:avLst/>
          </a:prstGeom>
        </p:spPr>
      </p:pic>
      <p:sp>
        <p:nvSpPr>
          <p:cNvPr id="2" name="Tittel 1"/>
          <p:cNvSpPr>
            <a:spLocks noGrp="1"/>
          </p:cNvSpPr>
          <p:nvPr>
            <p:ph type="title" hasCustomPrompt="1"/>
          </p:nvPr>
        </p:nvSpPr>
        <p:spPr>
          <a:xfrm>
            <a:off x="1245238" y="1922641"/>
            <a:ext cx="6646940" cy="1482011"/>
          </a:xfrm>
        </p:spPr>
        <p:txBody>
          <a:bodyPr anchor="t" anchorCtr="0">
            <a:noAutofit/>
          </a:bodyPr>
          <a:lstStyle>
            <a:lvl1pPr algn="ctr">
              <a:defRPr sz="7500" b="1">
                <a:solidFill>
                  <a:schemeClr val="bg1"/>
                </a:solidFill>
              </a:defRPr>
            </a:lvl1pPr>
          </a:lstStyle>
          <a:p>
            <a:r>
              <a:rPr lang="nb-NO" dirty="0"/>
              <a:t>Tekst</a:t>
            </a:r>
          </a:p>
        </p:txBody>
      </p:sp>
      <p:pic>
        <p:nvPicPr>
          <p:cNvPr id="5" name="Picture 2" descr="C:\Users\d200mbs\AppData\Local\Microsoft\Windows\Temporary Internet Files\Content.Outlook\S3FGW3EA\rgb_SB1_SMN_verti_ne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77824" y="4254094"/>
            <a:ext cx="2418312" cy="69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257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Ikonslide">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F498A31-2BDB-4EBB-8F91-778C758F758D}" type="datetime1">
              <a:rPr lang="nb-NO" smtClean="0"/>
              <a:t>12.03.2023</a:t>
            </a:fld>
            <a:endParaRPr lang="nb-NO"/>
          </a:p>
        </p:txBody>
      </p:sp>
      <p:sp>
        <p:nvSpPr>
          <p:cNvPr id="3" name="Plassholder for bunntekst 2"/>
          <p:cNvSpPr>
            <a:spLocks noGrp="1"/>
          </p:cNvSpPr>
          <p:nvPr>
            <p:ph type="ftr" sz="quarter" idx="11"/>
          </p:nvPr>
        </p:nvSpPr>
        <p:spPr/>
        <p:txBody>
          <a:bodyPr/>
          <a:lstStyle/>
          <a:p>
            <a:r>
              <a:rPr lang="nb-NO"/>
              <a:t>Presentasjon text</a:t>
            </a:r>
          </a:p>
        </p:txBody>
      </p:sp>
      <p:sp>
        <p:nvSpPr>
          <p:cNvPr id="4" name="Plassholder for lysbildenummer 3"/>
          <p:cNvSpPr>
            <a:spLocks noGrp="1"/>
          </p:cNvSpPr>
          <p:nvPr>
            <p:ph type="sldNum" sz="quarter" idx="12"/>
          </p:nvPr>
        </p:nvSpPr>
        <p:spPr/>
        <p:txBody>
          <a:bodyPr/>
          <a:lstStyle/>
          <a:p>
            <a:fld id="{C8015E39-59DC-48A0-9676-AD2CAF5CD29F}" type="slidenum">
              <a:rPr lang="nb-NO" smtClean="0"/>
              <a:t>‹#›</a:t>
            </a:fld>
            <a:endParaRPr lang="nb-NO"/>
          </a:p>
        </p:txBody>
      </p:sp>
      <p:sp>
        <p:nvSpPr>
          <p:cNvPr id="5" name="Rektangel 4"/>
          <p:cNvSpPr/>
          <p:nvPr userDrawn="1"/>
        </p:nvSpPr>
        <p:spPr>
          <a:xfrm>
            <a:off x="121524" y="2478911"/>
            <a:ext cx="8906292" cy="13528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4276" tIns="17137" rIns="34276" bIns="17137" rtlCol="0" anchor="ctr"/>
          <a:lstStyle/>
          <a:p>
            <a:pPr algn="ctr"/>
            <a:endParaRPr lang="nb-NO"/>
          </a:p>
        </p:txBody>
      </p:sp>
    </p:spTree>
    <p:extLst>
      <p:ext uri="{BB962C8B-B14F-4D97-AF65-F5344CB8AC3E}">
        <p14:creationId xmlns:p14="http://schemas.microsoft.com/office/powerpoint/2010/main" val="342469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9" y="3140274"/>
            <a:ext cx="7886701" cy="281583"/>
          </a:xfrm>
        </p:spPr>
        <p:txBody>
          <a:bodyPr anchor="b"/>
          <a:lstStyle>
            <a:lvl1pPr>
              <a:defRPr sz="2300"/>
            </a:lvl1pPr>
          </a:lstStyle>
          <a:p>
            <a:r>
              <a:rPr lang="nb-NO"/>
              <a:t>Klikk for å redigere tittelstil</a:t>
            </a:r>
            <a:endParaRPr lang="nb-NO" dirty="0"/>
          </a:p>
        </p:txBody>
      </p:sp>
      <p:sp>
        <p:nvSpPr>
          <p:cNvPr id="3" name="Plassholder for tekst 2"/>
          <p:cNvSpPr>
            <a:spLocks noGrp="1"/>
          </p:cNvSpPr>
          <p:nvPr>
            <p:ph type="body" idx="1"/>
          </p:nvPr>
        </p:nvSpPr>
        <p:spPr>
          <a:xfrm>
            <a:off x="623889" y="3442099"/>
            <a:ext cx="7886701" cy="1125140"/>
          </a:xfrm>
        </p:spPr>
        <p:txBody>
          <a:bodyPr/>
          <a:lstStyle>
            <a:lvl1pPr marL="0" indent="0">
              <a:buNone/>
              <a:defRPr sz="900">
                <a:solidFill>
                  <a:schemeClr val="tx1">
                    <a:tint val="75000"/>
                  </a:schemeClr>
                </a:solidFill>
              </a:defRPr>
            </a:lvl1pPr>
            <a:lvl2pPr marL="171376" indent="0">
              <a:buNone/>
              <a:defRPr sz="800">
                <a:solidFill>
                  <a:schemeClr val="tx1">
                    <a:tint val="75000"/>
                  </a:schemeClr>
                </a:solidFill>
              </a:defRPr>
            </a:lvl2pPr>
            <a:lvl3pPr marL="342752" indent="0">
              <a:buNone/>
              <a:defRPr sz="700">
                <a:solidFill>
                  <a:schemeClr val="tx1">
                    <a:tint val="75000"/>
                  </a:schemeClr>
                </a:solidFill>
              </a:defRPr>
            </a:lvl3pPr>
            <a:lvl4pPr marL="514128" indent="0">
              <a:buNone/>
              <a:defRPr sz="600">
                <a:solidFill>
                  <a:schemeClr val="tx1">
                    <a:tint val="75000"/>
                  </a:schemeClr>
                </a:solidFill>
              </a:defRPr>
            </a:lvl4pPr>
            <a:lvl5pPr marL="685502" indent="0">
              <a:buNone/>
              <a:defRPr sz="600">
                <a:solidFill>
                  <a:schemeClr val="tx1">
                    <a:tint val="75000"/>
                  </a:schemeClr>
                </a:solidFill>
              </a:defRPr>
            </a:lvl5pPr>
            <a:lvl6pPr marL="856878" indent="0">
              <a:buNone/>
              <a:defRPr sz="600">
                <a:solidFill>
                  <a:schemeClr val="tx1">
                    <a:tint val="75000"/>
                  </a:schemeClr>
                </a:solidFill>
              </a:defRPr>
            </a:lvl6pPr>
            <a:lvl7pPr marL="1028254" indent="0">
              <a:buNone/>
              <a:defRPr sz="600">
                <a:solidFill>
                  <a:schemeClr val="tx1">
                    <a:tint val="75000"/>
                  </a:schemeClr>
                </a:solidFill>
              </a:defRPr>
            </a:lvl7pPr>
            <a:lvl8pPr marL="1199630" indent="0">
              <a:buNone/>
              <a:defRPr sz="600">
                <a:solidFill>
                  <a:schemeClr val="tx1">
                    <a:tint val="75000"/>
                  </a:schemeClr>
                </a:solidFill>
              </a:defRPr>
            </a:lvl8pPr>
            <a:lvl9pPr marL="1371006" indent="0">
              <a:buNone/>
              <a:defRPr sz="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5AD1A876-0DA4-4CE6-9AB1-0ABAEE3A38B6}" type="datetime1">
              <a:rPr lang="nb-NO" smtClean="0"/>
              <a:t>12.03.2023</a:t>
            </a:fld>
            <a:endParaRPr lang="nb-NO"/>
          </a:p>
        </p:txBody>
      </p:sp>
      <p:sp>
        <p:nvSpPr>
          <p:cNvPr id="5" name="Plassholder for bunntekst 4"/>
          <p:cNvSpPr>
            <a:spLocks noGrp="1"/>
          </p:cNvSpPr>
          <p:nvPr>
            <p:ph type="ftr" sz="quarter" idx="11"/>
          </p:nvPr>
        </p:nvSpPr>
        <p:spPr/>
        <p:txBody>
          <a:bodyPr/>
          <a:lstStyle/>
          <a:p>
            <a:r>
              <a:rPr lang="nb-NO"/>
              <a:t>Presentasjon text</a:t>
            </a:r>
          </a:p>
        </p:txBody>
      </p:sp>
      <p:sp>
        <p:nvSpPr>
          <p:cNvPr id="6" name="Plassholder for lysbildenummer 5"/>
          <p:cNvSpPr>
            <a:spLocks noGrp="1"/>
          </p:cNvSpPr>
          <p:nvPr>
            <p:ph type="sldNum" sz="quarter" idx="12"/>
          </p:nvPr>
        </p:nvSpPr>
        <p:spPr/>
        <p:txBody>
          <a:bodyPr/>
          <a:lstStyle/>
          <a:p>
            <a:fld id="{C8015E39-59DC-48A0-9676-AD2CAF5CD29F}" type="slidenum">
              <a:rPr lang="nb-NO" smtClean="0"/>
              <a:t>‹#›</a:t>
            </a:fld>
            <a:endParaRPr lang="nb-NO"/>
          </a:p>
        </p:txBody>
      </p:sp>
    </p:spTree>
    <p:extLst>
      <p:ext uri="{BB962C8B-B14F-4D97-AF65-F5344CB8AC3E}">
        <p14:creationId xmlns:p14="http://schemas.microsoft.com/office/powerpoint/2010/main" val="4094540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011E0EF1-49E0-48AC-A1C9-7E0BB8B17049}" type="datetime1">
              <a:rPr lang="nb-NO" smtClean="0"/>
              <a:t>12.03.2023</a:t>
            </a:fld>
            <a:endParaRPr lang="nb-NO"/>
          </a:p>
        </p:txBody>
      </p:sp>
      <p:sp>
        <p:nvSpPr>
          <p:cNvPr id="4" name="Plassholder for bunntekst 3"/>
          <p:cNvSpPr>
            <a:spLocks noGrp="1"/>
          </p:cNvSpPr>
          <p:nvPr>
            <p:ph type="ftr" sz="quarter" idx="11"/>
          </p:nvPr>
        </p:nvSpPr>
        <p:spPr/>
        <p:txBody>
          <a:bodyPr/>
          <a:lstStyle/>
          <a:p>
            <a:r>
              <a:rPr lang="nb-NO"/>
              <a:t>Presentasjon text</a:t>
            </a:r>
          </a:p>
        </p:txBody>
      </p:sp>
      <p:sp>
        <p:nvSpPr>
          <p:cNvPr id="5" name="Plassholder for lysbildenummer 4"/>
          <p:cNvSpPr>
            <a:spLocks noGrp="1"/>
          </p:cNvSpPr>
          <p:nvPr>
            <p:ph type="sldNum" sz="quarter" idx="12"/>
          </p:nvPr>
        </p:nvSpPr>
        <p:spPr/>
        <p:txBody>
          <a:bodyPr/>
          <a:lstStyle/>
          <a:p>
            <a:fld id="{C8015E39-59DC-48A0-9676-AD2CAF5CD29F}" type="slidenum">
              <a:rPr lang="nb-NO" smtClean="0"/>
              <a:t>‹#›</a:t>
            </a:fld>
            <a:endParaRPr lang="nb-NO"/>
          </a:p>
        </p:txBody>
      </p:sp>
    </p:spTree>
    <p:extLst>
      <p:ext uri="{BB962C8B-B14F-4D97-AF65-F5344CB8AC3E}">
        <p14:creationId xmlns:p14="http://schemas.microsoft.com/office/powerpoint/2010/main" val="67184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D1412D8-2C0C-4C52-A6B2-C76F60A4DAA8}" type="datetime1">
              <a:rPr lang="nb-NO" smtClean="0"/>
              <a:t>12.03.2023</a:t>
            </a:fld>
            <a:endParaRPr lang="nb-NO"/>
          </a:p>
        </p:txBody>
      </p:sp>
      <p:sp>
        <p:nvSpPr>
          <p:cNvPr id="3" name="Plassholder for bunntekst 2"/>
          <p:cNvSpPr>
            <a:spLocks noGrp="1"/>
          </p:cNvSpPr>
          <p:nvPr>
            <p:ph type="ftr" sz="quarter" idx="11"/>
          </p:nvPr>
        </p:nvSpPr>
        <p:spPr/>
        <p:txBody>
          <a:bodyPr/>
          <a:lstStyle/>
          <a:p>
            <a:r>
              <a:rPr lang="nb-NO"/>
              <a:t>Presentasjon text</a:t>
            </a:r>
          </a:p>
        </p:txBody>
      </p:sp>
      <p:sp>
        <p:nvSpPr>
          <p:cNvPr id="4" name="Plassholder for lysbildenummer 3"/>
          <p:cNvSpPr>
            <a:spLocks noGrp="1"/>
          </p:cNvSpPr>
          <p:nvPr>
            <p:ph type="sldNum" sz="quarter" idx="12"/>
          </p:nvPr>
        </p:nvSpPr>
        <p:spPr/>
        <p:txBody>
          <a:bodyPr/>
          <a:lstStyle/>
          <a:p>
            <a:fld id="{C8015E39-59DC-48A0-9676-AD2CAF5CD29F}" type="slidenum">
              <a:rPr lang="nb-NO" smtClean="0"/>
              <a:t>‹#›</a:t>
            </a:fld>
            <a:endParaRPr lang="nb-NO"/>
          </a:p>
        </p:txBody>
      </p:sp>
    </p:spTree>
    <p:extLst>
      <p:ext uri="{BB962C8B-B14F-4D97-AF65-F5344CB8AC3E}">
        <p14:creationId xmlns:p14="http://schemas.microsoft.com/office/powerpoint/2010/main" val="3739163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tel og innhold">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237528" y="175616"/>
            <a:ext cx="8643833" cy="470898"/>
          </a:xfrm>
        </p:spPr>
        <p:txBody>
          <a:bodyPr anchor="t"/>
          <a:lstStyle>
            <a:lvl1pPr>
              <a:lnSpc>
                <a:spcPct val="90000"/>
              </a:lnSpc>
              <a:defRPr>
                <a:solidFill>
                  <a:srgbClr val="00207D"/>
                </a:solidFill>
              </a:defRPr>
            </a:lvl1pPr>
          </a:lstStyle>
          <a:p>
            <a:r>
              <a:rPr lang="en-US" err="1"/>
              <a:t>Tittel</a:t>
            </a:r>
            <a:endParaRPr lang="en-US"/>
          </a:p>
        </p:txBody>
      </p:sp>
      <p:sp>
        <p:nvSpPr>
          <p:cNvPr id="17" name="Text Placeholder 8">
            <a:extLst>
              <a:ext uri="{FF2B5EF4-FFF2-40B4-BE49-F238E27FC236}">
                <a16:creationId xmlns:a16="http://schemas.microsoft.com/office/drawing/2014/main" id="{0D86FDA6-32A9-4186-AFB3-2EB461FDB823}"/>
              </a:ext>
            </a:extLst>
          </p:cNvPr>
          <p:cNvSpPr>
            <a:spLocks noGrp="1"/>
          </p:cNvSpPr>
          <p:nvPr>
            <p:ph type="body" sz="quarter" idx="27" hasCustomPrompt="1"/>
          </p:nvPr>
        </p:nvSpPr>
        <p:spPr>
          <a:xfrm>
            <a:off x="7658015" y="4684456"/>
            <a:ext cx="1344621" cy="297000"/>
          </a:xfrm>
          <a:blipFill>
            <a:blip r:embed="rId2"/>
            <a:stretch>
              <a:fillRect/>
            </a:stretch>
          </a:blipFill>
        </p:spPr>
        <p:txBody>
          <a:bodyPr/>
          <a:lstStyle>
            <a:lvl1pPr marL="0" indent="0">
              <a:buNone/>
              <a:defRPr sz="100"/>
            </a:lvl1pPr>
          </a:lstStyle>
          <a:p>
            <a:pPr lvl="0"/>
            <a:r>
              <a:rPr lang="en-US"/>
              <a:t> </a:t>
            </a:r>
          </a:p>
        </p:txBody>
      </p:sp>
      <p:sp>
        <p:nvSpPr>
          <p:cNvPr id="11" name="addin_colorlist" hidden="1">
            <a:extLst>
              <a:ext uri="{FF2B5EF4-FFF2-40B4-BE49-F238E27FC236}">
                <a16:creationId xmlns:a16="http://schemas.microsoft.com/office/drawing/2014/main" id="{0918BD1B-00D5-42DF-8027-0E271560CF36}"/>
              </a:ext>
            </a:extLst>
          </p:cNvPr>
          <p:cNvSpPr/>
          <p:nvPr userDrawn="1"/>
        </p:nvSpPr>
        <p:spPr>
          <a:xfrm>
            <a:off x="1823201"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clr1, clr2, clr3, clr4</a:t>
            </a:r>
          </a:p>
        </p:txBody>
      </p:sp>
      <p:sp>
        <p:nvSpPr>
          <p:cNvPr id="12" name="addin_colorbox" hidden="1">
            <a:extLst>
              <a:ext uri="{FF2B5EF4-FFF2-40B4-BE49-F238E27FC236}">
                <a16:creationId xmlns:a16="http://schemas.microsoft.com/office/drawing/2014/main" id="{A0184F0D-42BD-4F7D-A667-285A14FFD8D8}"/>
              </a:ext>
            </a:extLst>
          </p:cNvPr>
          <p:cNvSpPr/>
          <p:nvPr userDrawn="1"/>
        </p:nvSpPr>
        <p:spPr>
          <a:xfrm>
            <a:off x="3646402"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addin_colorbox</a:t>
            </a:r>
            <a:endParaRPr lang="nb-NO" sz="1050"/>
          </a:p>
        </p:txBody>
      </p:sp>
      <p:sp>
        <p:nvSpPr>
          <p:cNvPr id="15" name="addin_background" hidden="1">
            <a:extLst>
              <a:ext uri="{FF2B5EF4-FFF2-40B4-BE49-F238E27FC236}">
                <a16:creationId xmlns:a16="http://schemas.microsoft.com/office/drawing/2014/main" id="{0FE005F2-94D0-48ED-8E0B-9E95AB0F7A88}"/>
              </a:ext>
            </a:extLst>
          </p:cNvPr>
          <p:cNvSpPr/>
          <p:nvPr userDrawn="1"/>
        </p:nvSpPr>
        <p:spPr>
          <a:xfrm>
            <a:off x="0"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addin_background</a:t>
            </a:r>
            <a:endParaRPr lang="nb-NO" sz="1050"/>
          </a:p>
        </p:txBody>
      </p:sp>
      <p:sp>
        <p:nvSpPr>
          <p:cNvPr id="18" name="addin_logo" hidden="1">
            <a:extLst>
              <a:ext uri="{FF2B5EF4-FFF2-40B4-BE49-F238E27FC236}">
                <a16:creationId xmlns:a16="http://schemas.microsoft.com/office/drawing/2014/main" id="{DABB563F-C536-4E6B-8FAB-1661085EA026}"/>
              </a:ext>
            </a:extLst>
          </p:cNvPr>
          <p:cNvSpPr/>
          <p:nvPr userDrawn="1"/>
        </p:nvSpPr>
        <p:spPr>
          <a:xfrm>
            <a:off x="5469604"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addin_logo</a:t>
            </a:r>
            <a:endParaRPr lang="nb-NO" sz="1050"/>
          </a:p>
        </p:txBody>
      </p:sp>
      <p:sp>
        <p:nvSpPr>
          <p:cNvPr id="19" name="addin_title" hidden="1">
            <a:extLst>
              <a:ext uri="{FF2B5EF4-FFF2-40B4-BE49-F238E27FC236}">
                <a16:creationId xmlns:a16="http://schemas.microsoft.com/office/drawing/2014/main" id="{4942B9FD-E5B3-491C-8BD8-EF75F4DDADFA}"/>
              </a:ext>
            </a:extLst>
          </p:cNvPr>
          <p:cNvSpPr/>
          <p:nvPr userDrawn="1"/>
        </p:nvSpPr>
        <p:spPr>
          <a:xfrm>
            <a:off x="7292805"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addin_title</a:t>
            </a:r>
            <a:endParaRPr lang="nb-NO" sz="1050"/>
          </a:p>
        </p:txBody>
      </p:sp>
      <p:sp>
        <p:nvSpPr>
          <p:cNvPr id="20" name="addin_text" hidden="1">
            <a:extLst>
              <a:ext uri="{FF2B5EF4-FFF2-40B4-BE49-F238E27FC236}">
                <a16:creationId xmlns:a16="http://schemas.microsoft.com/office/drawing/2014/main" id="{53812EEB-671E-4246-B775-9DDF0E16485C}"/>
              </a:ext>
            </a:extLst>
          </p:cNvPr>
          <p:cNvSpPr/>
          <p:nvPr userDrawn="1"/>
        </p:nvSpPr>
        <p:spPr>
          <a:xfrm>
            <a:off x="0"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addin_text</a:t>
            </a:r>
            <a:endParaRPr lang="nb-NO" sz="1050"/>
          </a:p>
        </p:txBody>
      </p:sp>
      <p:sp>
        <p:nvSpPr>
          <p:cNvPr id="2" name="Plassholder for innhold 1">
            <a:extLst>
              <a:ext uri="{FF2B5EF4-FFF2-40B4-BE49-F238E27FC236}">
                <a16:creationId xmlns:a16="http://schemas.microsoft.com/office/drawing/2014/main" id="{4DFAB5E3-9CBE-4BC7-B63B-591246D541D2}"/>
              </a:ext>
            </a:extLst>
          </p:cNvPr>
          <p:cNvSpPr>
            <a:spLocks noGrp="1"/>
          </p:cNvSpPr>
          <p:nvPr>
            <p:ph sz="quarter" idx="29"/>
          </p:nvPr>
        </p:nvSpPr>
        <p:spPr>
          <a:xfrm>
            <a:off x="237630" y="1271827"/>
            <a:ext cx="6178373" cy="3251852"/>
          </a:xfrm>
          <a:prstGeom prst="rect">
            <a:avLst/>
          </a:prstGeom>
        </p:spPr>
        <p:txBody>
          <a:bodyPr lIns="0" tIns="0" rIns="0" bIns="0"/>
          <a:lstStyle>
            <a:lvl1pPr marL="216000" indent="-216000" algn="l">
              <a:lnSpc>
                <a:spcPct val="100000"/>
              </a:lnSpc>
              <a:spcBef>
                <a:spcPts val="0"/>
              </a:spcBef>
              <a:spcAft>
                <a:spcPts val="0"/>
              </a:spcAft>
              <a:buClrTx/>
              <a:buFont typeface="Arial" panose="020B0604020202020204" pitchFamily="34" charset="0"/>
              <a:buChar char="•"/>
              <a:defRPr sz="1050" b="0" i="0" u="none" cap="none">
                <a:solidFill>
                  <a:srgbClr val="00207D"/>
                </a:solidFill>
                <a:latin typeface="+mn-lt"/>
              </a:defRPr>
            </a:lvl1pPr>
            <a:lvl2pPr marL="558900" indent="-216000" algn="l">
              <a:lnSpc>
                <a:spcPct val="100000"/>
              </a:lnSpc>
              <a:spcBef>
                <a:spcPts val="0"/>
              </a:spcBef>
              <a:spcAft>
                <a:spcPts val="0"/>
              </a:spcAft>
              <a:buClrTx/>
              <a:buFont typeface="Arial" panose="020B0604020202020204" pitchFamily="34" charset="0"/>
              <a:buChar char="•"/>
              <a:defRPr sz="900" b="0" i="0" u="none" cap="none">
                <a:solidFill>
                  <a:srgbClr val="00207D"/>
                </a:solidFill>
                <a:latin typeface="+mn-lt"/>
              </a:defRPr>
            </a:lvl2pPr>
            <a:lvl3pPr marL="857250" indent="-171450" algn="l">
              <a:lnSpc>
                <a:spcPct val="100000"/>
              </a:lnSpc>
              <a:spcBef>
                <a:spcPts val="0"/>
              </a:spcBef>
              <a:spcAft>
                <a:spcPts val="0"/>
              </a:spcAft>
              <a:buClrTx/>
              <a:buFont typeface="Arial" panose="020B0604020202020204" pitchFamily="34" charset="0"/>
              <a:buChar char="•"/>
              <a:defRPr sz="825" b="0" i="0" u="none" cap="none">
                <a:solidFill>
                  <a:srgbClr val="00207D"/>
                </a:solidFill>
                <a:latin typeface="+mn-lt"/>
              </a:defRPr>
            </a:lvl3pPr>
            <a:lvl4pPr marL="1228500" indent="-216000" algn="l">
              <a:lnSpc>
                <a:spcPct val="100000"/>
              </a:lnSpc>
              <a:spcBef>
                <a:spcPts val="0"/>
              </a:spcBef>
              <a:spcAft>
                <a:spcPts val="0"/>
              </a:spcAft>
              <a:buClrTx/>
              <a:buFont typeface="Arial" panose="020B0604020202020204" pitchFamily="34" charset="0"/>
              <a:buChar char="•"/>
              <a:defRPr sz="750" b="0" i="0" u="none" cap="none">
                <a:solidFill>
                  <a:srgbClr val="00207D"/>
                </a:solidFill>
                <a:latin typeface="+mn-lt"/>
              </a:defRPr>
            </a:lvl4pPr>
            <a:lvl5pPr marL="1566000" indent="-216000" algn="l">
              <a:lnSpc>
                <a:spcPct val="100000"/>
              </a:lnSpc>
              <a:spcBef>
                <a:spcPts val="0"/>
              </a:spcBef>
              <a:spcAft>
                <a:spcPts val="0"/>
              </a:spcAft>
              <a:buClrTx/>
              <a:buFont typeface="Arial" panose="020B0604020202020204" pitchFamily="34" charset="0"/>
              <a:buChar char="•"/>
              <a:defRPr sz="675" b="0" i="0" u="none" cap="none">
                <a:solidFill>
                  <a:srgbClr val="00207D"/>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logo_blaa" hidden="1">
            <a:extLst>
              <a:ext uri="{FF2B5EF4-FFF2-40B4-BE49-F238E27FC236}">
                <a16:creationId xmlns:a16="http://schemas.microsoft.com/office/drawing/2014/main" id="{F8681E1F-DE95-149C-5B93-00F9E8FC3D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38560" y="4684456"/>
            <a:ext cx="1344621" cy="297000"/>
          </a:xfrm>
          <a:prstGeom prst="rect">
            <a:avLst/>
          </a:prstGeom>
        </p:spPr>
      </p:pic>
      <p:pic>
        <p:nvPicPr>
          <p:cNvPr id="6" name="logo_hvit" descr="Et bilde som inneholder tekst, utklipp&#10;&#10;Automatisk generert beskrivelse" hidden="1">
            <a:extLst>
              <a:ext uri="{FF2B5EF4-FFF2-40B4-BE49-F238E27FC236}">
                <a16:creationId xmlns:a16="http://schemas.microsoft.com/office/drawing/2014/main" id="{817B4F10-1A13-26DE-F2C9-0F9D2E1321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38560" y="4684456"/>
            <a:ext cx="1344621" cy="297000"/>
          </a:xfrm>
          <a:prstGeom prst="rect">
            <a:avLst/>
          </a:prstGeom>
        </p:spPr>
      </p:pic>
    </p:spTree>
    <p:extLst>
      <p:ext uri="{BB962C8B-B14F-4D97-AF65-F5344CB8AC3E}">
        <p14:creationId xmlns:p14="http://schemas.microsoft.com/office/powerpoint/2010/main" val="840920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Ikonside (Med tekst)">
    <p:bg>
      <p:bgPr>
        <a:solidFill>
          <a:srgbClr val="FFF9F5"/>
        </a:solidFill>
        <a:effectLst/>
      </p:bgPr>
    </p:bg>
    <p:spTree>
      <p:nvGrpSpPr>
        <p:cNvPr id="1" name=""/>
        <p:cNvGrpSpPr/>
        <p:nvPr/>
      </p:nvGrpSpPr>
      <p:grpSpPr>
        <a:xfrm>
          <a:off x="0" y="0"/>
          <a:ext cx="0" cy="0"/>
          <a:chOff x="0" y="0"/>
          <a:chExt cx="0" cy="0"/>
        </a:xfrm>
      </p:grpSpPr>
      <p:sp>
        <p:nvSpPr>
          <p:cNvPr id="61" name="Text Placeholder 5">
            <a:extLst>
              <a:ext uri="{FF2B5EF4-FFF2-40B4-BE49-F238E27FC236}">
                <a16:creationId xmlns:a16="http://schemas.microsoft.com/office/drawing/2014/main" id="{7C3D8B82-1186-4182-B0A5-AF811E03AAAB}"/>
              </a:ext>
            </a:extLst>
          </p:cNvPr>
          <p:cNvSpPr>
            <a:spLocks noGrp="1"/>
          </p:cNvSpPr>
          <p:nvPr>
            <p:ph type="body" sz="quarter" idx="50" hasCustomPrompt="1"/>
          </p:nvPr>
        </p:nvSpPr>
        <p:spPr>
          <a:xfrm>
            <a:off x="3178969" y="2846761"/>
            <a:ext cx="671513" cy="654734"/>
          </a:xfrm>
          <a:prstGeom prst="ellipse">
            <a:avLst/>
          </a:prstGeom>
          <a:solidFill>
            <a:srgbClr val="7EAECB"/>
          </a:solidFill>
        </p:spPr>
        <p:txBody>
          <a:bodyPr/>
          <a:lstStyle>
            <a:lvl1pPr marL="0" indent="0">
              <a:buNone/>
              <a:defRPr sz="150">
                <a:solidFill>
                  <a:srgbClr val="040000"/>
                </a:solidFill>
              </a:defRPr>
            </a:lvl1pPr>
            <a:lvl5pPr marL="1350000" indent="0">
              <a:buNone/>
              <a:defRPr/>
            </a:lvl5pPr>
          </a:lstStyle>
          <a:p>
            <a:pPr lvl="0"/>
            <a:r>
              <a:rPr lang="en-US" dirty="0"/>
              <a:t> </a:t>
            </a:r>
          </a:p>
        </p:txBody>
      </p:sp>
      <p:sp>
        <p:nvSpPr>
          <p:cNvPr id="32" name="Text Placeholder 5">
            <a:extLst>
              <a:ext uri="{FF2B5EF4-FFF2-40B4-BE49-F238E27FC236}">
                <a16:creationId xmlns:a16="http://schemas.microsoft.com/office/drawing/2014/main" id="{80279050-A64A-4B83-A905-1B3FC387D1B0}"/>
              </a:ext>
            </a:extLst>
          </p:cNvPr>
          <p:cNvSpPr>
            <a:spLocks noGrp="1"/>
          </p:cNvSpPr>
          <p:nvPr>
            <p:ph type="body" sz="quarter" idx="31" hasCustomPrompt="1"/>
          </p:nvPr>
        </p:nvSpPr>
        <p:spPr>
          <a:xfrm>
            <a:off x="3178969" y="1328870"/>
            <a:ext cx="671513" cy="654734"/>
          </a:xfrm>
          <a:prstGeom prst="ellipse">
            <a:avLst/>
          </a:prstGeom>
          <a:solidFill>
            <a:srgbClr val="00207D"/>
          </a:solidFill>
        </p:spPr>
        <p:txBody>
          <a:bodyPr/>
          <a:lstStyle>
            <a:lvl1pPr marL="0" indent="0">
              <a:buNone/>
              <a:defRPr sz="150">
                <a:solidFill>
                  <a:srgbClr val="020000"/>
                </a:solidFill>
              </a:defRPr>
            </a:lvl1pPr>
            <a:lvl5pPr marL="1350000" indent="0">
              <a:buNone/>
              <a:defRPr/>
            </a:lvl5pPr>
          </a:lstStyle>
          <a:p>
            <a:pPr lvl="0"/>
            <a:r>
              <a:rPr lang="en-US" dirty="0"/>
              <a:t> </a:t>
            </a:r>
          </a:p>
        </p:txBody>
      </p:sp>
      <p:sp>
        <p:nvSpPr>
          <p:cNvPr id="60" name="Text Placeholder 5">
            <a:extLst>
              <a:ext uri="{FF2B5EF4-FFF2-40B4-BE49-F238E27FC236}">
                <a16:creationId xmlns:a16="http://schemas.microsoft.com/office/drawing/2014/main" id="{0D0A5540-DE13-4650-A761-05A3821451B8}"/>
              </a:ext>
            </a:extLst>
          </p:cNvPr>
          <p:cNvSpPr>
            <a:spLocks noGrp="1"/>
          </p:cNvSpPr>
          <p:nvPr>
            <p:ph type="body" sz="quarter" idx="49" hasCustomPrompt="1"/>
          </p:nvPr>
        </p:nvSpPr>
        <p:spPr>
          <a:xfrm>
            <a:off x="1400175" y="2846761"/>
            <a:ext cx="671513" cy="654734"/>
          </a:xfrm>
          <a:prstGeom prst="ellipse">
            <a:avLst/>
          </a:prstGeom>
          <a:solidFill>
            <a:srgbClr val="C3C2DC"/>
          </a:solidFill>
        </p:spPr>
        <p:txBody>
          <a:bodyPr/>
          <a:lstStyle>
            <a:lvl1pPr marL="0" indent="0">
              <a:buNone/>
              <a:defRPr sz="150">
                <a:solidFill>
                  <a:srgbClr val="030000"/>
                </a:solidFill>
              </a:defRPr>
            </a:lvl1pPr>
            <a:lvl5pPr marL="1350000" indent="0">
              <a:buNone/>
              <a:defRPr/>
            </a:lvl5pPr>
          </a:lstStyle>
          <a:p>
            <a:pPr lvl="0"/>
            <a:r>
              <a:rPr lang="en-US" dirty="0"/>
              <a:t> </a:t>
            </a:r>
          </a:p>
        </p:txBody>
      </p:sp>
      <p:sp>
        <p:nvSpPr>
          <p:cNvPr id="51" name="Text Placeholder 5">
            <a:extLst>
              <a:ext uri="{FF2B5EF4-FFF2-40B4-BE49-F238E27FC236}">
                <a16:creationId xmlns:a16="http://schemas.microsoft.com/office/drawing/2014/main" id="{913F1418-8863-4CCE-A609-28E1F569F717}"/>
              </a:ext>
            </a:extLst>
          </p:cNvPr>
          <p:cNvSpPr>
            <a:spLocks noGrp="1"/>
          </p:cNvSpPr>
          <p:nvPr>
            <p:ph type="body" sz="quarter" idx="64" hasCustomPrompt="1"/>
          </p:nvPr>
        </p:nvSpPr>
        <p:spPr>
          <a:xfrm>
            <a:off x="1400175" y="1328870"/>
            <a:ext cx="671513" cy="654734"/>
          </a:xfrm>
          <a:prstGeom prst="ellipse">
            <a:avLst/>
          </a:prstGeom>
          <a:solidFill>
            <a:srgbClr val="00579E"/>
          </a:solidFill>
        </p:spPr>
        <p:txBody>
          <a:bodyPr/>
          <a:lstStyle>
            <a:lvl1pPr marL="0" indent="0">
              <a:buNone/>
              <a:defRPr sz="150">
                <a:solidFill>
                  <a:srgbClr val="010000"/>
                </a:solidFill>
              </a:defRPr>
            </a:lvl1pPr>
            <a:lvl5pPr marL="1350000" indent="0">
              <a:buNone/>
              <a:defRPr/>
            </a:lvl5pPr>
          </a:lstStyle>
          <a:p>
            <a:pPr lvl="0"/>
            <a:r>
              <a:rPr lang="en-US" dirty="0"/>
              <a:t> </a:t>
            </a:r>
          </a:p>
        </p:txBody>
      </p:sp>
      <p:sp>
        <p:nvSpPr>
          <p:cNvPr id="52" name="Text Placeholder 51">
            <a:extLst>
              <a:ext uri="{FF2B5EF4-FFF2-40B4-BE49-F238E27FC236}">
                <a16:creationId xmlns:a16="http://schemas.microsoft.com/office/drawing/2014/main" id="{94062DE1-5A03-401B-828E-C09837CBE7B2}"/>
              </a:ext>
            </a:extLst>
          </p:cNvPr>
          <p:cNvSpPr>
            <a:spLocks noGrp="1"/>
          </p:cNvSpPr>
          <p:nvPr>
            <p:ph type="body" sz="quarter" idx="57" hasCustomPrompt="1"/>
          </p:nvPr>
        </p:nvSpPr>
        <p:spPr>
          <a:xfrm>
            <a:off x="5729287" y="0"/>
            <a:ext cx="3414713" cy="5143500"/>
          </a:xfrm>
          <a:solidFill>
            <a:srgbClr val="005AA4"/>
          </a:solidFill>
        </p:spPr>
        <p:txBody>
          <a:bodyPr/>
          <a:lstStyle>
            <a:lvl1pPr marL="0" indent="0">
              <a:buNone/>
              <a:defRPr sz="150">
                <a:solidFill>
                  <a:srgbClr val="060000"/>
                </a:solidFill>
              </a:defRPr>
            </a:lvl1pPr>
          </a:lstStyle>
          <a:p>
            <a:pPr lvl="0"/>
            <a:r>
              <a:rPr lang="en-US" dirty="0"/>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dirty="0"/>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dirty="0"/>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237528" y="147917"/>
            <a:ext cx="4934547" cy="470898"/>
          </a:xfrm>
        </p:spPr>
        <p:txBody>
          <a:bodyPr anchor="ctr"/>
          <a:lstStyle>
            <a:lvl1pPr>
              <a:lnSpc>
                <a:spcPct val="90000"/>
              </a:lnSpc>
              <a:defRPr>
                <a:solidFill>
                  <a:srgbClr val="00207D"/>
                </a:solidFill>
              </a:defRPr>
            </a:lvl1pPr>
          </a:lstStyle>
          <a:p>
            <a:r>
              <a:rPr lang="nb-NO"/>
              <a:t>Klikk for å redigere tittelstil</a:t>
            </a:r>
            <a:endParaRPr lang="en-US" dirty="0"/>
          </a:p>
        </p:txBody>
      </p:sp>
      <p:sp>
        <p:nvSpPr>
          <p:cNvPr id="21" name="Text Placeholder 11">
            <a:extLst>
              <a:ext uri="{FF2B5EF4-FFF2-40B4-BE49-F238E27FC236}">
                <a16:creationId xmlns:a16="http://schemas.microsoft.com/office/drawing/2014/main" id="{726E3C71-6252-416E-BB06-9B02EAF49FA4}"/>
              </a:ext>
            </a:extLst>
          </p:cNvPr>
          <p:cNvSpPr>
            <a:spLocks noGrp="1"/>
          </p:cNvSpPr>
          <p:nvPr>
            <p:ph type="body" sz="quarter" idx="25"/>
          </p:nvPr>
        </p:nvSpPr>
        <p:spPr>
          <a:xfrm>
            <a:off x="1156693" y="2464549"/>
            <a:ext cx="1107139" cy="225028"/>
          </a:xfrm>
        </p:spPr>
        <p:txBody>
          <a:bodyPr numCol="1" spcCol="216000"/>
          <a:lstStyle>
            <a:lvl1pPr marL="0" indent="0" algn="ctr">
              <a:lnSpc>
                <a:spcPct val="93000"/>
              </a:lnSpc>
              <a:spcAft>
                <a:spcPts val="0"/>
              </a:spcAft>
              <a:buNone/>
              <a:defRPr sz="105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1156693" y="2106810"/>
            <a:ext cx="1107139" cy="225028"/>
          </a:xfrm>
        </p:spPr>
        <p:txBody>
          <a:bodyPr anchor="ctr"/>
          <a:lstStyle>
            <a:lvl1pPr marL="0" indent="0" algn="ctr">
              <a:buNone/>
              <a:defRPr sz="1050">
                <a:solidFill>
                  <a:srgbClr val="00207D"/>
                </a:solidFill>
                <a:latin typeface="SpareBank 1 Medium" panose="020B0500030000000000" pitchFamily="34" charset="0"/>
              </a:defRPr>
            </a:lvl1pPr>
          </a:lstStyle>
          <a:p>
            <a:pPr lvl="0"/>
            <a:r>
              <a:rPr lang="en-US" dirty="0"/>
              <a:t>Sett inn ikon </a:t>
            </a:r>
            <a:r>
              <a:rPr lang="en-US" dirty="0" err="1"/>
              <a:t>fra</a:t>
            </a:r>
            <a:r>
              <a:rPr lang="en-US" dirty="0"/>
              <a:t> </a:t>
            </a:r>
            <a:r>
              <a:rPr lang="en-US" dirty="0" err="1"/>
              <a:t>meny</a:t>
            </a:r>
            <a:endParaRPr lang="en-US" dirty="0"/>
          </a:p>
        </p:txBody>
      </p:sp>
      <p:sp>
        <p:nvSpPr>
          <p:cNvPr id="11" name="Text Placeholder 9">
            <a:extLst>
              <a:ext uri="{FF2B5EF4-FFF2-40B4-BE49-F238E27FC236}">
                <a16:creationId xmlns:a16="http://schemas.microsoft.com/office/drawing/2014/main" id="{8A52B160-86DA-4012-954C-C6953026A92D}"/>
              </a:ext>
            </a:extLst>
          </p:cNvPr>
          <p:cNvSpPr>
            <a:spLocks noGrp="1"/>
          </p:cNvSpPr>
          <p:nvPr>
            <p:ph type="body" sz="quarter" idx="27"/>
          </p:nvPr>
        </p:nvSpPr>
        <p:spPr>
          <a:xfrm>
            <a:off x="236935" y="681890"/>
            <a:ext cx="4934547" cy="323165"/>
          </a:xfrm>
        </p:spPr>
        <p:txBody>
          <a:bodyPr>
            <a:noAutofit/>
          </a:bodyPr>
          <a:lstStyle>
            <a:lvl1pPr marL="0" indent="0">
              <a:buNone/>
              <a:defRPr sz="1200">
                <a:solidFill>
                  <a:srgbClr val="00207D"/>
                </a:solidFill>
              </a:defRPr>
            </a:lvl1pPr>
          </a:lstStyle>
          <a:p>
            <a:pPr lvl="0"/>
            <a:r>
              <a:rPr lang="nb-NO"/>
              <a:t>Klikk for å redigere tekststiler i malen</a:t>
            </a:r>
          </a:p>
        </p:txBody>
      </p:sp>
      <p:sp>
        <p:nvSpPr>
          <p:cNvPr id="35" name="Text Placeholder 11">
            <a:extLst>
              <a:ext uri="{FF2B5EF4-FFF2-40B4-BE49-F238E27FC236}">
                <a16:creationId xmlns:a16="http://schemas.microsoft.com/office/drawing/2014/main" id="{3FDEC93C-B0F9-43F6-9A2B-43486128B158}"/>
              </a:ext>
            </a:extLst>
          </p:cNvPr>
          <p:cNvSpPr>
            <a:spLocks noGrp="1"/>
          </p:cNvSpPr>
          <p:nvPr>
            <p:ph type="body" sz="quarter" idx="39"/>
          </p:nvPr>
        </p:nvSpPr>
        <p:spPr>
          <a:xfrm>
            <a:off x="2935487" y="2464549"/>
            <a:ext cx="1107139" cy="225028"/>
          </a:xfrm>
        </p:spPr>
        <p:txBody>
          <a:bodyPr numCol="1" spcCol="216000"/>
          <a:lstStyle>
            <a:lvl1pPr marL="0" indent="0" algn="ctr">
              <a:lnSpc>
                <a:spcPct val="93000"/>
              </a:lnSpc>
              <a:spcAft>
                <a:spcPts val="0"/>
              </a:spcAft>
              <a:buNone/>
              <a:defRPr sz="105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36" name="Text Placeholder 3">
            <a:extLst>
              <a:ext uri="{FF2B5EF4-FFF2-40B4-BE49-F238E27FC236}">
                <a16:creationId xmlns:a16="http://schemas.microsoft.com/office/drawing/2014/main" id="{BD64AEBB-F5C6-49BB-A8BD-743146A4CBF4}"/>
              </a:ext>
            </a:extLst>
          </p:cNvPr>
          <p:cNvSpPr>
            <a:spLocks noGrp="1"/>
          </p:cNvSpPr>
          <p:nvPr>
            <p:ph type="body" sz="quarter" idx="40" hasCustomPrompt="1"/>
          </p:nvPr>
        </p:nvSpPr>
        <p:spPr>
          <a:xfrm>
            <a:off x="2935487" y="2106810"/>
            <a:ext cx="1107139" cy="225028"/>
          </a:xfrm>
        </p:spPr>
        <p:txBody>
          <a:bodyPr anchor="ctr"/>
          <a:lstStyle>
            <a:lvl1pPr marL="0" indent="0" algn="ctr">
              <a:buNone/>
              <a:defRPr sz="1050">
                <a:solidFill>
                  <a:srgbClr val="00207D"/>
                </a:solidFill>
                <a:latin typeface="SpareBank 1 Medium" panose="020B0500030000000000" pitchFamily="34" charset="0"/>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Sett inn ikon </a:t>
            </a:r>
            <a:r>
              <a:rPr lang="en-US" dirty="0" err="1"/>
              <a:t>fra</a:t>
            </a:r>
            <a:r>
              <a:rPr lang="en-US" dirty="0"/>
              <a:t> </a:t>
            </a:r>
            <a:r>
              <a:rPr lang="en-US" dirty="0" err="1"/>
              <a:t>meny</a:t>
            </a:r>
            <a:endParaRPr lang="en-US" dirty="0"/>
          </a:p>
        </p:txBody>
      </p:sp>
      <p:sp>
        <p:nvSpPr>
          <p:cNvPr id="39" name="Text Placeholder 11">
            <a:extLst>
              <a:ext uri="{FF2B5EF4-FFF2-40B4-BE49-F238E27FC236}">
                <a16:creationId xmlns:a16="http://schemas.microsoft.com/office/drawing/2014/main" id="{52CFF93E-569D-485C-9953-C19AC5E3C457}"/>
              </a:ext>
            </a:extLst>
          </p:cNvPr>
          <p:cNvSpPr>
            <a:spLocks noGrp="1"/>
          </p:cNvSpPr>
          <p:nvPr>
            <p:ph type="body" sz="quarter" idx="43"/>
          </p:nvPr>
        </p:nvSpPr>
        <p:spPr>
          <a:xfrm>
            <a:off x="1156693" y="3982440"/>
            <a:ext cx="1107139" cy="225028"/>
          </a:xfrm>
        </p:spPr>
        <p:txBody>
          <a:bodyPr numCol="1" spcCol="216000"/>
          <a:lstStyle>
            <a:lvl1pPr marL="0" indent="0" algn="ctr">
              <a:lnSpc>
                <a:spcPct val="93000"/>
              </a:lnSpc>
              <a:spcAft>
                <a:spcPts val="0"/>
              </a:spcAft>
              <a:buNone/>
              <a:defRPr sz="105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0" name="Text Placeholder 3">
            <a:extLst>
              <a:ext uri="{FF2B5EF4-FFF2-40B4-BE49-F238E27FC236}">
                <a16:creationId xmlns:a16="http://schemas.microsoft.com/office/drawing/2014/main" id="{C8A6D454-40E4-4EA2-B644-EDCFBBCB62B8}"/>
              </a:ext>
            </a:extLst>
          </p:cNvPr>
          <p:cNvSpPr>
            <a:spLocks noGrp="1"/>
          </p:cNvSpPr>
          <p:nvPr>
            <p:ph type="body" sz="quarter" idx="44" hasCustomPrompt="1"/>
          </p:nvPr>
        </p:nvSpPr>
        <p:spPr>
          <a:xfrm>
            <a:off x="1156693" y="3624701"/>
            <a:ext cx="1107139" cy="225028"/>
          </a:xfrm>
        </p:spPr>
        <p:txBody>
          <a:bodyPr anchor="ctr"/>
          <a:lstStyle>
            <a:lvl1pPr marL="0" indent="0" algn="ctr">
              <a:buNone/>
              <a:defRPr sz="1050">
                <a:solidFill>
                  <a:srgbClr val="00207D"/>
                </a:solidFill>
                <a:latin typeface="SpareBank 1 Medium" panose="020B0500030000000000" pitchFamily="34" charset="0"/>
              </a:defRPr>
            </a:lvl1pPr>
          </a:lstStyle>
          <a:p>
            <a:pPr lvl="0"/>
            <a:r>
              <a:rPr lang="en-US" dirty="0"/>
              <a:t>Sett inn ikon </a:t>
            </a:r>
            <a:r>
              <a:rPr lang="en-US" dirty="0" err="1"/>
              <a:t>fra</a:t>
            </a:r>
            <a:r>
              <a:rPr lang="en-US" dirty="0"/>
              <a:t> </a:t>
            </a:r>
            <a:r>
              <a:rPr lang="en-US" dirty="0" err="1"/>
              <a:t>meny</a:t>
            </a:r>
            <a:endParaRPr lang="en-US" dirty="0"/>
          </a:p>
        </p:txBody>
      </p:sp>
      <p:sp>
        <p:nvSpPr>
          <p:cNvPr id="43" name="Text Placeholder 11">
            <a:extLst>
              <a:ext uri="{FF2B5EF4-FFF2-40B4-BE49-F238E27FC236}">
                <a16:creationId xmlns:a16="http://schemas.microsoft.com/office/drawing/2014/main" id="{1A3C0572-03EF-4F24-A0B1-253B71A2C1FD}"/>
              </a:ext>
            </a:extLst>
          </p:cNvPr>
          <p:cNvSpPr>
            <a:spLocks noGrp="1"/>
          </p:cNvSpPr>
          <p:nvPr>
            <p:ph type="body" sz="quarter" idx="47"/>
          </p:nvPr>
        </p:nvSpPr>
        <p:spPr>
          <a:xfrm>
            <a:off x="2935487" y="3982440"/>
            <a:ext cx="1107139" cy="225028"/>
          </a:xfrm>
        </p:spPr>
        <p:txBody>
          <a:bodyPr numCol="1" spcCol="216000"/>
          <a:lstStyle>
            <a:lvl1pPr marL="0" indent="0" algn="ctr">
              <a:lnSpc>
                <a:spcPct val="93000"/>
              </a:lnSpc>
              <a:spcAft>
                <a:spcPts val="0"/>
              </a:spcAft>
              <a:buNone/>
              <a:defRPr sz="1050">
                <a:solidFill>
                  <a:srgbClr val="00207D"/>
                </a:solidFill>
              </a:defRPr>
            </a:lvl1pPr>
            <a:lvl2pPr>
              <a:defRPr>
                <a:solidFill>
                  <a:srgbClr val="00207D"/>
                </a:solidFill>
              </a:defRPr>
            </a:lvl2pPr>
            <a:lvl3pPr>
              <a:defRPr>
                <a:solidFill>
                  <a:srgbClr val="00207D"/>
                </a:solidFill>
              </a:defRPr>
            </a:lvl3pPr>
            <a:lvl4pPr>
              <a:defRPr>
                <a:solidFill>
                  <a:srgbClr val="00207D"/>
                </a:solidFill>
              </a:defRPr>
            </a:lvl4pPr>
            <a:lvl5pPr>
              <a:defRPr>
                <a:solidFill>
                  <a:srgbClr val="00207D"/>
                </a:solidFill>
              </a:defRPr>
            </a:lvl5pPr>
          </a:lstStyle>
          <a:p>
            <a:pPr lvl="0"/>
            <a:r>
              <a:rPr lang="nb-NO"/>
              <a:t>Klikk for å redigere tekststiler i malen</a:t>
            </a:r>
          </a:p>
        </p:txBody>
      </p:sp>
      <p:sp>
        <p:nvSpPr>
          <p:cNvPr id="44" name="Text Placeholder 3">
            <a:extLst>
              <a:ext uri="{FF2B5EF4-FFF2-40B4-BE49-F238E27FC236}">
                <a16:creationId xmlns:a16="http://schemas.microsoft.com/office/drawing/2014/main" id="{04A24DB8-42A3-44EC-A86F-652A85387496}"/>
              </a:ext>
            </a:extLst>
          </p:cNvPr>
          <p:cNvSpPr>
            <a:spLocks noGrp="1"/>
          </p:cNvSpPr>
          <p:nvPr>
            <p:ph type="body" sz="quarter" idx="48" hasCustomPrompt="1"/>
          </p:nvPr>
        </p:nvSpPr>
        <p:spPr>
          <a:xfrm>
            <a:off x="2935487" y="3624701"/>
            <a:ext cx="1107139" cy="225028"/>
          </a:xfrm>
        </p:spPr>
        <p:txBody>
          <a:bodyPr anchor="ctr"/>
          <a:lstStyle>
            <a:lvl1pPr marL="0" indent="0" algn="ctr">
              <a:buNone/>
              <a:defRPr sz="1050">
                <a:solidFill>
                  <a:srgbClr val="00207D"/>
                </a:solidFill>
                <a:latin typeface="SpareBank 1 Medium" panose="020B0500030000000000" pitchFamily="34" charset="0"/>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Sett inn ikon </a:t>
            </a:r>
            <a:r>
              <a:rPr lang="en-US" dirty="0" err="1"/>
              <a:t>fra</a:t>
            </a:r>
            <a:r>
              <a:rPr lang="en-US" dirty="0"/>
              <a:t> </a:t>
            </a:r>
            <a:r>
              <a:rPr lang="en-US" dirty="0" err="1"/>
              <a:t>meny</a:t>
            </a:r>
            <a:endParaRPr lang="en-US" dirty="0"/>
          </a:p>
        </p:txBody>
      </p:sp>
      <p:sp>
        <p:nvSpPr>
          <p:cNvPr id="12" name="Text Placeholder 11">
            <a:extLst>
              <a:ext uri="{FF2B5EF4-FFF2-40B4-BE49-F238E27FC236}">
                <a16:creationId xmlns:a16="http://schemas.microsoft.com/office/drawing/2014/main" id="{80A96C8D-EA7E-4A1A-9503-66E8E35B8CEC}"/>
              </a:ext>
            </a:extLst>
          </p:cNvPr>
          <p:cNvSpPr>
            <a:spLocks noGrp="1"/>
          </p:cNvSpPr>
          <p:nvPr>
            <p:ph type="body" sz="quarter" idx="51"/>
          </p:nvPr>
        </p:nvSpPr>
        <p:spPr>
          <a:xfrm>
            <a:off x="6276975" y="823913"/>
            <a:ext cx="2706206" cy="295275"/>
          </a:xfrm>
        </p:spPr>
        <p:txBody>
          <a:bodyPr anchor="b"/>
          <a:lstStyle>
            <a:lvl1pPr marL="0" indent="0">
              <a:buNone/>
              <a:defRPr sz="2250"/>
            </a:lvl1pPr>
          </a:lstStyle>
          <a:p>
            <a:pPr lvl="0"/>
            <a:r>
              <a:rPr lang="nb-NO"/>
              <a:t>Klikk for å redigere tekststiler i malen</a:t>
            </a:r>
          </a:p>
        </p:txBody>
      </p:sp>
      <p:sp>
        <p:nvSpPr>
          <p:cNvPr id="16" name="Text Placeholder 15">
            <a:extLst>
              <a:ext uri="{FF2B5EF4-FFF2-40B4-BE49-F238E27FC236}">
                <a16:creationId xmlns:a16="http://schemas.microsoft.com/office/drawing/2014/main" id="{DBDC22F2-8CFA-49E4-A541-56C2672DA8B9}"/>
              </a:ext>
            </a:extLst>
          </p:cNvPr>
          <p:cNvSpPr>
            <a:spLocks noGrp="1"/>
          </p:cNvSpPr>
          <p:nvPr>
            <p:ph type="body" sz="quarter" idx="52"/>
          </p:nvPr>
        </p:nvSpPr>
        <p:spPr>
          <a:xfrm>
            <a:off x="6276975" y="1204093"/>
            <a:ext cx="2706206" cy="295275"/>
          </a:xfrm>
        </p:spPr>
        <p:txBody>
          <a:bodyPr/>
          <a:lstStyle>
            <a:lvl1pPr marL="0" indent="0">
              <a:buNone/>
              <a:defRPr sz="900"/>
            </a:lvl1pPr>
          </a:lstStyle>
          <a:p>
            <a:pPr lvl="0"/>
            <a:r>
              <a:rPr lang="nb-NO"/>
              <a:t>Klikk for å redigere tekststiler i malen</a:t>
            </a:r>
          </a:p>
        </p:txBody>
      </p:sp>
      <p:sp>
        <p:nvSpPr>
          <p:cNvPr id="47" name="Text Placeholder 11">
            <a:extLst>
              <a:ext uri="{FF2B5EF4-FFF2-40B4-BE49-F238E27FC236}">
                <a16:creationId xmlns:a16="http://schemas.microsoft.com/office/drawing/2014/main" id="{25147704-1371-462B-8BE0-901BF4C6B9A5}"/>
              </a:ext>
            </a:extLst>
          </p:cNvPr>
          <p:cNvSpPr>
            <a:spLocks noGrp="1"/>
          </p:cNvSpPr>
          <p:nvPr>
            <p:ph type="body" sz="quarter" idx="53"/>
          </p:nvPr>
        </p:nvSpPr>
        <p:spPr>
          <a:xfrm>
            <a:off x="6276975" y="2161759"/>
            <a:ext cx="2706206" cy="295275"/>
          </a:xfrm>
        </p:spPr>
        <p:txBody>
          <a:bodyPr anchor="b"/>
          <a:lstStyle>
            <a:lvl1pPr marL="0" indent="0">
              <a:buNone/>
              <a:defRPr sz="2250"/>
            </a:lvl1pPr>
          </a:lstStyle>
          <a:p>
            <a:pPr lvl="0"/>
            <a:r>
              <a:rPr lang="nb-NO"/>
              <a:t>Klikk for å redigere tekststiler i malen</a:t>
            </a:r>
          </a:p>
        </p:txBody>
      </p:sp>
      <p:sp>
        <p:nvSpPr>
          <p:cNvPr id="48" name="Text Placeholder 15">
            <a:extLst>
              <a:ext uri="{FF2B5EF4-FFF2-40B4-BE49-F238E27FC236}">
                <a16:creationId xmlns:a16="http://schemas.microsoft.com/office/drawing/2014/main" id="{1CCA3D76-ECCA-4308-8AF0-909FC8B26F88}"/>
              </a:ext>
            </a:extLst>
          </p:cNvPr>
          <p:cNvSpPr>
            <a:spLocks noGrp="1"/>
          </p:cNvSpPr>
          <p:nvPr>
            <p:ph type="body" sz="quarter" idx="54"/>
          </p:nvPr>
        </p:nvSpPr>
        <p:spPr>
          <a:xfrm>
            <a:off x="6276975" y="2541939"/>
            <a:ext cx="2706206" cy="295275"/>
          </a:xfrm>
        </p:spPr>
        <p:txBody>
          <a:bodyPr/>
          <a:lstStyle>
            <a:lvl1pPr marL="0" indent="0">
              <a:buNone/>
              <a:defRPr sz="900"/>
            </a:lvl1pPr>
          </a:lstStyle>
          <a:p>
            <a:pPr lvl="0"/>
            <a:r>
              <a:rPr lang="nb-NO"/>
              <a:t>Klikk for å redigere tekststiler i malen</a:t>
            </a:r>
          </a:p>
        </p:txBody>
      </p:sp>
      <p:sp>
        <p:nvSpPr>
          <p:cNvPr id="49" name="Text Placeholder 11">
            <a:extLst>
              <a:ext uri="{FF2B5EF4-FFF2-40B4-BE49-F238E27FC236}">
                <a16:creationId xmlns:a16="http://schemas.microsoft.com/office/drawing/2014/main" id="{60A7792F-9090-4A87-8964-DF22B9449CE4}"/>
              </a:ext>
            </a:extLst>
          </p:cNvPr>
          <p:cNvSpPr>
            <a:spLocks noGrp="1"/>
          </p:cNvSpPr>
          <p:nvPr>
            <p:ph type="body" sz="quarter" idx="55"/>
          </p:nvPr>
        </p:nvSpPr>
        <p:spPr>
          <a:xfrm>
            <a:off x="6276975" y="3691547"/>
            <a:ext cx="2706206" cy="295275"/>
          </a:xfrm>
        </p:spPr>
        <p:txBody>
          <a:bodyPr anchor="b"/>
          <a:lstStyle>
            <a:lvl1pPr marL="0" indent="0">
              <a:buNone/>
              <a:defRPr sz="2250"/>
            </a:lvl1pPr>
          </a:lstStyle>
          <a:p>
            <a:pPr lvl="0"/>
            <a:r>
              <a:rPr lang="nb-NO"/>
              <a:t>Klikk for å redigere tekststiler i malen</a:t>
            </a:r>
          </a:p>
        </p:txBody>
      </p:sp>
      <p:sp>
        <p:nvSpPr>
          <p:cNvPr id="50" name="Text Placeholder 15">
            <a:extLst>
              <a:ext uri="{FF2B5EF4-FFF2-40B4-BE49-F238E27FC236}">
                <a16:creationId xmlns:a16="http://schemas.microsoft.com/office/drawing/2014/main" id="{A80D731A-25DF-478D-9DD2-54A9511D84F4}"/>
              </a:ext>
            </a:extLst>
          </p:cNvPr>
          <p:cNvSpPr>
            <a:spLocks noGrp="1"/>
          </p:cNvSpPr>
          <p:nvPr>
            <p:ph type="body" sz="quarter" idx="56"/>
          </p:nvPr>
        </p:nvSpPr>
        <p:spPr>
          <a:xfrm>
            <a:off x="6276975" y="4071728"/>
            <a:ext cx="2706206" cy="295275"/>
          </a:xfrm>
        </p:spPr>
        <p:txBody>
          <a:bodyPr/>
          <a:lstStyle>
            <a:lvl1pPr marL="0" indent="0">
              <a:buNone/>
              <a:defRPr sz="900"/>
            </a:lvl1pPr>
          </a:lstStyle>
          <a:p>
            <a:pPr lvl="0"/>
            <a:r>
              <a:rPr lang="nb-NO"/>
              <a:t>Klikk for å redigere tekststiler i malen</a:t>
            </a:r>
          </a:p>
        </p:txBody>
      </p:sp>
      <p:sp>
        <p:nvSpPr>
          <p:cNvPr id="30" name="Text Placeholder 5">
            <a:extLst>
              <a:ext uri="{FF2B5EF4-FFF2-40B4-BE49-F238E27FC236}">
                <a16:creationId xmlns:a16="http://schemas.microsoft.com/office/drawing/2014/main" id="{9D6001A3-F024-4A8E-B5CF-D1D78B3F4E47}"/>
              </a:ext>
            </a:extLst>
          </p:cNvPr>
          <p:cNvSpPr>
            <a:spLocks noGrp="1"/>
          </p:cNvSpPr>
          <p:nvPr>
            <p:ph type="body" sz="quarter" idx="58" hasCustomPrompt="1"/>
          </p:nvPr>
        </p:nvSpPr>
        <p:spPr>
          <a:xfrm>
            <a:off x="1400175" y="1328870"/>
            <a:ext cx="671513" cy="654734"/>
          </a:xfrm>
          <a:prstGeom prst="ellipse">
            <a:avLst/>
          </a:prstGeom>
          <a:solidFill>
            <a:srgbClr val="00579E"/>
          </a:solidFill>
        </p:spPr>
        <p:txBody>
          <a:bodyPr/>
          <a:lstStyle>
            <a:lvl1pPr marL="0" indent="0">
              <a:buNone/>
              <a:defRPr sz="150">
                <a:solidFill>
                  <a:srgbClr val="010000"/>
                </a:solidFill>
              </a:defRPr>
            </a:lvl1pPr>
            <a:lvl5pPr marL="1350000" indent="0">
              <a:buNone/>
              <a:defRPr/>
            </a:lvl5pPr>
          </a:lstStyle>
          <a:p>
            <a:pPr lvl="0"/>
            <a:r>
              <a:rPr lang="en-US" dirty="0"/>
              <a:t> </a:t>
            </a:r>
          </a:p>
        </p:txBody>
      </p:sp>
      <p:sp>
        <p:nvSpPr>
          <p:cNvPr id="31" name="Content Placeholder 8">
            <a:extLst>
              <a:ext uri="{FF2B5EF4-FFF2-40B4-BE49-F238E27FC236}">
                <a16:creationId xmlns:a16="http://schemas.microsoft.com/office/drawing/2014/main" id="{FB244F5A-705A-48E8-927E-F279AC5F5FEC}"/>
              </a:ext>
            </a:extLst>
          </p:cNvPr>
          <p:cNvSpPr>
            <a:spLocks noGrp="1"/>
          </p:cNvSpPr>
          <p:nvPr>
            <p:ph sz="quarter" idx="59" hasCustomPrompt="1"/>
          </p:nvPr>
        </p:nvSpPr>
        <p:spPr>
          <a:xfrm>
            <a:off x="1400175" y="1328870"/>
            <a:ext cx="671513" cy="654734"/>
          </a:xfrm>
        </p:spPr>
        <p:txBody>
          <a:bodyPr/>
          <a:lstStyle>
            <a:lvl1pPr marL="0" indent="0" algn="ctr">
              <a:buNone/>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IKON HER</a:t>
            </a:r>
          </a:p>
        </p:txBody>
      </p:sp>
      <p:sp>
        <p:nvSpPr>
          <p:cNvPr id="33" name="Content Placeholder 8">
            <a:extLst>
              <a:ext uri="{FF2B5EF4-FFF2-40B4-BE49-F238E27FC236}">
                <a16:creationId xmlns:a16="http://schemas.microsoft.com/office/drawing/2014/main" id="{3A7F4820-EF59-4DD5-A97C-2CBCBA008F35}"/>
              </a:ext>
            </a:extLst>
          </p:cNvPr>
          <p:cNvSpPr>
            <a:spLocks noGrp="1"/>
          </p:cNvSpPr>
          <p:nvPr>
            <p:ph sz="quarter" idx="60" hasCustomPrompt="1"/>
          </p:nvPr>
        </p:nvSpPr>
        <p:spPr>
          <a:xfrm>
            <a:off x="3178969" y="1328870"/>
            <a:ext cx="671513" cy="654734"/>
          </a:xfrm>
        </p:spPr>
        <p:txBody>
          <a:bodyPr/>
          <a:lstStyle>
            <a:lvl1pPr marL="0" indent="0" algn="ctr">
              <a:buNone/>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IKON HER</a:t>
            </a:r>
          </a:p>
        </p:txBody>
      </p:sp>
      <p:sp>
        <p:nvSpPr>
          <p:cNvPr id="34" name="Text Placeholder 5">
            <a:extLst>
              <a:ext uri="{FF2B5EF4-FFF2-40B4-BE49-F238E27FC236}">
                <a16:creationId xmlns:a16="http://schemas.microsoft.com/office/drawing/2014/main" id="{F98FC926-9B84-46D8-89CC-E751E9D26AD5}"/>
              </a:ext>
            </a:extLst>
          </p:cNvPr>
          <p:cNvSpPr>
            <a:spLocks noGrp="1"/>
          </p:cNvSpPr>
          <p:nvPr>
            <p:ph type="body" sz="quarter" idx="34" hasCustomPrompt="1"/>
          </p:nvPr>
        </p:nvSpPr>
        <p:spPr>
          <a:xfrm>
            <a:off x="1400175" y="2846761"/>
            <a:ext cx="671513" cy="654734"/>
          </a:xfrm>
          <a:prstGeom prst="ellipse">
            <a:avLst/>
          </a:prstGeom>
          <a:solidFill>
            <a:srgbClr val="C3C2DC"/>
          </a:solidFill>
        </p:spPr>
        <p:txBody>
          <a:bodyPr/>
          <a:lstStyle>
            <a:lvl1pPr marL="0" indent="0">
              <a:buNone/>
              <a:defRPr sz="150">
                <a:solidFill>
                  <a:srgbClr val="030000"/>
                </a:solidFill>
              </a:defRPr>
            </a:lvl1pPr>
            <a:lvl5pPr marL="1350000" indent="0">
              <a:buNone/>
              <a:defRPr/>
            </a:lvl5pPr>
          </a:lstStyle>
          <a:p>
            <a:pPr lvl="0"/>
            <a:r>
              <a:rPr lang="en-US" dirty="0"/>
              <a:t> </a:t>
            </a:r>
          </a:p>
        </p:txBody>
      </p:sp>
      <p:sp>
        <p:nvSpPr>
          <p:cNvPr id="53" name="Content Placeholder 8">
            <a:extLst>
              <a:ext uri="{FF2B5EF4-FFF2-40B4-BE49-F238E27FC236}">
                <a16:creationId xmlns:a16="http://schemas.microsoft.com/office/drawing/2014/main" id="{EE315A61-2E68-4EB9-B2F9-BDF0F31BDE53}"/>
              </a:ext>
            </a:extLst>
          </p:cNvPr>
          <p:cNvSpPr>
            <a:spLocks noGrp="1"/>
          </p:cNvSpPr>
          <p:nvPr>
            <p:ph sz="quarter" idx="61" hasCustomPrompt="1"/>
          </p:nvPr>
        </p:nvSpPr>
        <p:spPr>
          <a:xfrm>
            <a:off x="1400175" y="2846761"/>
            <a:ext cx="671513" cy="654734"/>
          </a:xfrm>
        </p:spPr>
        <p:txBody>
          <a:bodyPr/>
          <a:lstStyle>
            <a:lvl1pPr marL="0" indent="0" algn="ctr">
              <a:buNone/>
              <a:defRPr>
                <a:solidFill>
                  <a:schemeClr val="tx1"/>
                </a:solidFill>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IKON HER</a:t>
            </a:r>
          </a:p>
        </p:txBody>
      </p:sp>
      <p:sp>
        <p:nvSpPr>
          <p:cNvPr id="54" name="Text Placeholder 5">
            <a:extLst>
              <a:ext uri="{FF2B5EF4-FFF2-40B4-BE49-F238E27FC236}">
                <a16:creationId xmlns:a16="http://schemas.microsoft.com/office/drawing/2014/main" id="{1FAD39D5-056D-4EB9-8E8D-ACED66A3A4F3}"/>
              </a:ext>
            </a:extLst>
          </p:cNvPr>
          <p:cNvSpPr>
            <a:spLocks noGrp="1"/>
          </p:cNvSpPr>
          <p:nvPr>
            <p:ph type="body" sz="quarter" idx="37" hasCustomPrompt="1"/>
          </p:nvPr>
        </p:nvSpPr>
        <p:spPr>
          <a:xfrm>
            <a:off x="3178969" y="2846761"/>
            <a:ext cx="671513" cy="654734"/>
          </a:xfrm>
          <a:prstGeom prst="ellipse">
            <a:avLst/>
          </a:prstGeom>
          <a:solidFill>
            <a:srgbClr val="7EAECB"/>
          </a:solidFill>
        </p:spPr>
        <p:txBody>
          <a:bodyPr/>
          <a:lstStyle>
            <a:lvl1pPr marL="0" indent="0">
              <a:buNone/>
              <a:defRPr sz="150">
                <a:solidFill>
                  <a:srgbClr val="040000"/>
                </a:solidFill>
              </a:defRPr>
            </a:lvl1pPr>
            <a:lvl5pPr marL="1350000" indent="0">
              <a:buNone/>
              <a:defRPr/>
            </a:lvl5pPr>
          </a:lstStyle>
          <a:p>
            <a:pPr lvl="0"/>
            <a:r>
              <a:rPr lang="en-US" dirty="0"/>
              <a:t> </a:t>
            </a:r>
          </a:p>
        </p:txBody>
      </p:sp>
      <p:sp>
        <p:nvSpPr>
          <p:cNvPr id="55" name="Content Placeholder 8">
            <a:extLst>
              <a:ext uri="{FF2B5EF4-FFF2-40B4-BE49-F238E27FC236}">
                <a16:creationId xmlns:a16="http://schemas.microsoft.com/office/drawing/2014/main" id="{769CDA1B-0410-4357-A97C-A7947A450081}"/>
              </a:ext>
            </a:extLst>
          </p:cNvPr>
          <p:cNvSpPr>
            <a:spLocks noGrp="1"/>
          </p:cNvSpPr>
          <p:nvPr>
            <p:ph sz="quarter" idx="62" hasCustomPrompt="1"/>
          </p:nvPr>
        </p:nvSpPr>
        <p:spPr>
          <a:xfrm>
            <a:off x="3178969" y="2846761"/>
            <a:ext cx="671513" cy="654734"/>
          </a:xfrm>
        </p:spPr>
        <p:txBody>
          <a:bodyPr/>
          <a:lstStyle>
            <a:lvl1pPr marL="0" indent="0" algn="ctr">
              <a:buNone/>
              <a:defRPr>
                <a:solidFill>
                  <a:schemeClr val="tx1"/>
                </a:solidFill>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IKON HER</a:t>
            </a:r>
          </a:p>
        </p:txBody>
      </p:sp>
      <p:sp>
        <p:nvSpPr>
          <p:cNvPr id="41" name="Text Placeholder 8">
            <a:extLst>
              <a:ext uri="{FF2B5EF4-FFF2-40B4-BE49-F238E27FC236}">
                <a16:creationId xmlns:a16="http://schemas.microsoft.com/office/drawing/2014/main" id="{41910E6F-A89F-470C-B8C5-2CA101D8ECC6}"/>
              </a:ext>
            </a:extLst>
          </p:cNvPr>
          <p:cNvSpPr>
            <a:spLocks noGrp="1"/>
          </p:cNvSpPr>
          <p:nvPr>
            <p:ph type="body" sz="quarter" idx="63" hasCustomPrompt="1"/>
          </p:nvPr>
        </p:nvSpPr>
        <p:spPr>
          <a:xfrm>
            <a:off x="7658015" y="4684456"/>
            <a:ext cx="1344621" cy="297000"/>
          </a:xfrm>
          <a:blipFill>
            <a:blip r:embed="rId2"/>
            <a:stretch>
              <a:fillRect/>
            </a:stretch>
          </a:blipFill>
        </p:spPr>
        <p:txBody>
          <a:bodyPr/>
          <a:lstStyle>
            <a:lvl1pPr marL="0" indent="0">
              <a:buNone/>
              <a:defRPr sz="100"/>
            </a:lvl1pPr>
          </a:lstStyle>
          <a:p>
            <a:pPr lvl="0"/>
            <a:r>
              <a:rPr lang="en-US" dirty="0"/>
              <a:t> </a:t>
            </a:r>
          </a:p>
        </p:txBody>
      </p:sp>
      <p:sp>
        <p:nvSpPr>
          <p:cNvPr id="42" name="addin_colorlist" hidden="1">
            <a:extLst>
              <a:ext uri="{FF2B5EF4-FFF2-40B4-BE49-F238E27FC236}">
                <a16:creationId xmlns:a16="http://schemas.microsoft.com/office/drawing/2014/main" id="{2530AF2D-9963-4853-BC15-8D5711DC97A8}"/>
              </a:ext>
            </a:extLst>
          </p:cNvPr>
          <p:cNvSpPr/>
          <p:nvPr userDrawn="1"/>
        </p:nvSpPr>
        <p:spPr>
          <a:xfrm>
            <a:off x="1823201"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a:t>ikon1, ikon2, ikon3, ikon4</a:t>
            </a:r>
          </a:p>
        </p:txBody>
      </p:sp>
      <p:sp>
        <p:nvSpPr>
          <p:cNvPr id="45" name="addin_colorbox" hidden="1">
            <a:extLst>
              <a:ext uri="{FF2B5EF4-FFF2-40B4-BE49-F238E27FC236}">
                <a16:creationId xmlns:a16="http://schemas.microsoft.com/office/drawing/2014/main" id="{4647CBF0-028B-48BC-8377-8664458D9C7F}"/>
              </a:ext>
            </a:extLst>
          </p:cNvPr>
          <p:cNvSpPr/>
          <p:nvPr userDrawn="1"/>
        </p:nvSpPr>
        <p:spPr>
          <a:xfrm>
            <a:off x="3646402"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err="1"/>
              <a:t>addin_colorbox</a:t>
            </a:r>
            <a:endParaRPr lang="nb-NO" sz="1050" dirty="0"/>
          </a:p>
        </p:txBody>
      </p:sp>
      <p:sp>
        <p:nvSpPr>
          <p:cNvPr id="46" name="addin_background" hidden="1">
            <a:extLst>
              <a:ext uri="{FF2B5EF4-FFF2-40B4-BE49-F238E27FC236}">
                <a16:creationId xmlns:a16="http://schemas.microsoft.com/office/drawing/2014/main" id="{A4BBCABF-1EAD-4EE4-9436-DCF1D6245546}"/>
              </a:ext>
            </a:extLst>
          </p:cNvPr>
          <p:cNvSpPr/>
          <p:nvPr userDrawn="1"/>
        </p:nvSpPr>
        <p:spPr>
          <a:xfrm>
            <a:off x="0"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err="1"/>
              <a:t>addin_background</a:t>
            </a:r>
            <a:endParaRPr lang="nb-NO" sz="1050" dirty="0"/>
          </a:p>
        </p:txBody>
      </p:sp>
      <p:sp>
        <p:nvSpPr>
          <p:cNvPr id="56" name="addin_logo" hidden="1">
            <a:extLst>
              <a:ext uri="{FF2B5EF4-FFF2-40B4-BE49-F238E27FC236}">
                <a16:creationId xmlns:a16="http://schemas.microsoft.com/office/drawing/2014/main" id="{53D5C84E-F74F-4DE1-B8BD-09B906AD981D}"/>
              </a:ext>
            </a:extLst>
          </p:cNvPr>
          <p:cNvSpPr/>
          <p:nvPr userDrawn="1"/>
        </p:nvSpPr>
        <p:spPr>
          <a:xfrm>
            <a:off x="5469604"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err="1"/>
              <a:t>addin_logo</a:t>
            </a:r>
            <a:endParaRPr lang="nb-NO" sz="1050" dirty="0"/>
          </a:p>
        </p:txBody>
      </p:sp>
      <p:sp>
        <p:nvSpPr>
          <p:cNvPr id="57" name="addin_title" hidden="1">
            <a:extLst>
              <a:ext uri="{FF2B5EF4-FFF2-40B4-BE49-F238E27FC236}">
                <a16:creationId xmlns:a16="http://schemas.microsoft.com/office/drawing/2014/main" id="{6A4887B0-59E8-4459-A232-FBE56D348939}"/>
              </a:ext>
            </a:extLst>
          </p:cNvPr>
          <p:cNvSpPr/>
          <p:nvPr userDrawn="1"/>
        </p:nvSpPr>
        <p:spPr>
          <a:xfrm>
            <a:off x="7292805"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err="1"/>
              <a:t>addin_title</a:t>
            </a:r>
            <a:endParaRPr lang="nb-NO" sz="1050" dirty="0"/>
          </a:p>
        </p:txBody>
      </p:sp>
      <p:sp>
        <p:nvSpPr>
          <p:cNvPr id="58" name="addin_text" hidden="1">
            <a:extLst>
              <a:ext uri="{FF2B5EF4-FFF2-40B4-BE49-F238E27FC236}">
                <a16:creationId xmlns:a16="http://schemas.microsoft.com/office/drawing/2014/main" id="{DFF3A27C-DEC0-4C13-A024-9CDA6FA62D2A}"/>
              </a:ext>
            </a:extLst>
          </p:cNvPr>
          <p:cNvSpPr/>
          <p:nvPr userDrawn="1"/>
        </p:nvSpPr>
        <p:spPr>
          <a:xfrm>
            <a:off x="0"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err="1"/>
              <a:t>addin_text</a:t>
            </a:r>
            <a:endParaRPr lang="nb-NO" sz="1050" dirty="0"/>
          </a:p>
        </p:txBody>
      </p:sp>
      <p:sp>
        <p:nvSpPr>
          <p:cNvPr id="59" name="DefLogoHvit" hidden="1">
            <a:extLst>
              <a:ext uri="{FF2B5EF4-FFF2-40B4-BE49-F238E27FC236}">
                <a16:creationId xmlns:a16="http://schemas.microsoft.com/office/drawing/2014/main" id="{E242F738-11B7-4699-ADA7-AD2F8082B21C}"/>
              </a:ext>
            </a:extLst>
          </p:cNvPr>
          <p:cNvSpPr/>
          <p:nvPr userDrawn="1"/>
        </p:nvSpPr>
        <p:spPr>
          <a:xfrm>
            <a:off x="-1185863" y="-1028700"/>
            <a:ext cx="135000" cy="13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pic>
        <p:nvPicPr>
          <p:cNvPr id="5" name="logo_blaa" hidden="1">
            <a:extLst>
              <a:ext uri="{FF2B5EF4-FFF2-40B4-BE49-F238E27FC236}">
                <a16:creationId xmlns:a16="http://schemas.microsoft.com/office/drawing/2014/main" id="{760D6373-6C17-AE9A-89DC-A9BA30E1B5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38560" y="4684456"/>
            <a:ext cx="1344621" cy="297000"/>
          </a:xfrm>
          <a:prstGeom prst="rect">
            <a:avLst/>
          </a:prstGeom>
        </p:spPr>
      </p:pic>
      <p:pic>
        <p:nvPicPr>
          <p:cNvPr id="6" name="logo_hvit" descr="Et bilde som inneholder tekst, utklipp&#10;&#10;Automatisk generert beskrivelse" hidden="1">
            <a:extLst>
              <a:ext uri="{FF2B5EF4-FFF2-40B4-BE49-F238E27FC236}">
                <a16:creationId xmlns:a16="http://schemas.microsoft.com/office/drawing/2014/main" id="{33423B59-7367-AAF6-4F02-7F73F5F04B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38560" y="4684456"/>
            <a:ext cx="1344621" cy="297000"/>
          </a:xfrm>
          <a:prstGeom prst="rect">
            <a:avLst/>
          </a:prstGeom>
        </p:spPr>
      </p:pic>
    </p:spTree>
    <p:extLst>
      <p:ext uri="{BB962C8B-B14F-4D97-AF65-F5344CB8AC3E}">
        <p14:creationId xmlns:p14="http://schemas.microsoft.com/office/powerpoint/2010/main" val="3539433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slide blå">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stretch>
            <a:fillRect/>
          </a:stretch>
        </p:blipFill>
        <p:spPr>
          <a:xfrm>
            <a:off x="-397" y="-985"/>
            <a:ext cx="9144793" cy="5145470"/>
          </a:xfrm>
          <a:prstGeom prst="rect">
            <a:avLst/>
          </a:prstGeom>
        </p:spPr>
      </p:pic>
      <p:sp>
        <p:nvSpPr>
          <p:cNvPr id="2" name="Tittel 1"/>
          <p:cNvSpPr>
            <a:spLocks noGrp="1"/>
          </p:cNvSpPr>
          <p:nvPr>
            <p:ph type="ctrTitle"/>
          </p:nvPr>
        </p:nvSpPr>
        <p:spPr>
          <a:xfrm>
            <a:off x="699434" y="1529742"/>
            <a:ext cx="6858000" cy="1240805"/>
          </a:xfrm>
        </p:spPr>
        <p:txBody>
          <a:bodyPr anchor="ctr" anchorCtr="0">
            <a:normAutofit/>
          </a:bodyPr>
          <a:lstStyle>
            <a:lvl1pPr algn="l">
              <a:defRPr sz="45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699434" y="2815829"/>
            <a:ext cx="6858000" cy="398140"/>
          </a:xfrm>
        </p:spPr>
        <p:txBody>
          <a:bodyPr>
            <a:spAutoFit/>
          </a:bodyPr>
          <a:lstStyle>
            <a:lvl1pPr marL="0" indent="0" algn="l">
              <a:buNone/>
              <a:defRPr sz="2600">
                <a:solidFill>
                  <a:schemeClr val="bg1"/>
                </a:solidFill>
              </a:defRPr>
            </a:lvl1pPr>
            <a:lvl2pPr marL="171376" indent="0" algn="ctr">
              <a:buNone/>
              <a:defRPr sz="800"/>
            </a:lvl2pPr>
            <a:lvl3pPr marL="342752" indent="0" algn="ctr">
              <a:buNone/>
              <a:defRPr sz="700"/>
            </a:lvl3pPr>
            <a:lvl4pPr marL="514128" indent="0" algn="ctr">
              <a:buNone/>
              <a:defRPr sz="600"/>
            </a:lvl4pPr>
            <a:lvl5pPr marL="685502" indent="0" algn="ctr">
              <a:buNone/>
              <a:defRPr sz="600"/>
            </a:lvl5pPr>
            <a:lvl6pPr marL="856878" indent="0" algn="ctr">
              <a:buNone/>
              <a:defRPr sz="600"/>
            </a:lvl6pPr>
            <a:lvl7pPr marL="1028254" indent="0" algn="ctr">
              <a:buNone/>
              <a:defRPr sz="600"/>
            </a:lvl7pPr>
            <a:lvl8pPr marL="1199630" indent="0" algn="ctr">
              <a:buNone/>
              <a:defRPr sz="600"/>
            </a:lvl8pPr>
            <a:lvl9pPr marL="1371006" indent="0" algn="ctr">
              <a:buNone/>
              <a:defRPr sz="600"/>
            </a:lvl9pPr>
          </a:lstStyle>
          <a:p>
            <a:r>
              <a:rPr lang="nb-NO"/>
              <a:t>Klikk for å redigere undertittelstil i malen</a:t>
            </a:r>
            <a:endParaRPr lang="nb-NO" dirty="0"/>
          </a:p>
        </p:txBody>
      </p:sp>
      <p:pic>
        <p:nvPicPr>
          <p:cNvPr id="6" name="Picture 2" descr="C:\Users\d200mbs\AppData\Local\Microsoft\Windows\Temporary Internet Files\Content.Outlook\S3FGW3EA\rgb_SB1_SMN_verti_ne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56177" y="4162849"/>
            <a:ext cx="2736304" cy="78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571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tel og tekst  ">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dirty="0"/>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dirty="0"/>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237528" y="175616"/>
            <a:ext cx="8643833" cy="470898"/>
          </a:xfrm>
        </p:spPr>
        <p:txBody>
          <a:bodyPr anchor="t"/>
          <a:lstStyle>
            <a:lvl1pPr>
              <a:lnSpc>
                <a:spcPct val="90000"/>
              </a:lnSpc>
              <a:defRPr>
                <a:solidFill>
                  <a:srgbClr val="00207D"/>
                </a:solidFill>
              </a:defRPr>
            </a:lvl1pPr>
          </a:lstStyle>
          <a:p>
            <a:r>
              <a:rPr lang="en-US" dirty="0" err="1"/>
              <a:t>Tittel</a:t>
            </a:r>
            <a:endParaRPr lang="en-US" dirty="0"/>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966192" y="1271826"/>
            <a:ext cx="7915169" cy="225028"/>
          </a:xfrm>
        </p:spPr>
        <p:txBody>
          <a:bodyPr anchor="t"/>
          <a:lstStyle>
            <a:lvl1pPr marL="0" indent="0">
              <a:buNone/>
              <a:defRPr sz="1200">
                <a:solidFill>
                  <a:srgbClr val="00207D"/>
                </a:solidFill>
                <a:latin typeface="SpareBank 1 Medium" panose="020B0500030000000000" pitchFamily="34" charset="0"/>
              </a:defRPr>
            </a:lvl1pPr>
          </a:lstStyle>
          <a:p>
            <a:pPr lvl="0"/>
            <a:r>
              <a:rPr lang="en-US" dirty="0" err="1"/>
              <a:t>Mellomtittel</a:t>
            </a:r>
            <a:endParaRPr lang="en-US" dirty="0"/>
          </a:p>
        </p:txBody>
      </p:sp>
      <p:sp>
        <p:nvSpPr>
          <p:cNvPr id="13" name="Text Placeholder 8">
            <a:extLst>
              <a:ext uri="{FF2B5EF4-FFF2-40B4-BE49-F238E27FC236}">
                <a16:creationId xmlns:a16="http://schemas.microsoft.com/office/drawing/2014/main" id="{3F8C82DF-AABB-4910-AAF7-401C50AD3C9E}"/>
              </a:ext>
            </a:extLst>
          </p:cNvPr>
          <p:cNvSpPr>
            <a:spLocks noGrp="1"/>
          </p:cNvSpPr>
          <p:nvPr>
            <p:ph type="body" sz="quarter" idx="27" hasCustomPrompt="1"/>
          </p:nvPr>
        </p:nvSpPr>
        <p:spPr>
          <a:xfrm>
            <a:off x="7658015" y="4684456"/>
            <a:ext cx="1344621" cy="297000"/>
          </a:xfrm>
          <a:blipFill>
            <a:blip r:embed="rId2"/>
            <a:stretch>
              <a:fillRect/>
            </a:stretch>
          </a:blipFill>
        </p:spPr>
        <p:txBody>
          <a:bodyPr/>
          <a:lstStyle>
            <a:lvl1pPr marL="0" indent="0">
              <a:buNone/>
              <a:defRPr sz="100"/>
            </a:lvl1pPr>
          </a:lstStyle>
          <a:p>
            <a:pPr lvl="0"/>
            <a:r>
              <a:rPr lang="en-US" dirty="0"/>
              <a:t> </a:t>
            </a:r>
          </a:p>
        </p:txBody>
      </p:sp>
      <p:sp>
        <p:nvSpPr>
          <p:cNvPr id="11" name="addin_colorlist" hidden="1">
            <a:extLst>
              <a:ext uri="{FF2B5EF4-FFF2-40B4-BE49-F238E27FC236}">
                <a16:creationId xmlns:a16="http://schemas.microsoft.com/office/drawing/2014/main" id="{607BA65C-409C-495A-A826-A9EC045259F7}"/>
              </a:ext>
            </a:extLst>
          </p:cNvPr>
          <p:cNvSpPr/>
          <p:nvPr userDrawn="1"/>
        </p:nvSpPr>
        <p:spPr>
          <a:xfrm>
            <a:off x="1823201"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a:t>clr1, clr2, clr3, clr4</a:t>
            </a:r>
          </a:p>
        </p:txBody>
      </p:sp>
      <p:sp>
        <p:nvSpPr>
          <p:cNvPr id="15" name="addin_colorbox" hidden="1">
            <a:extLst>
              <a:ext uri="{FF2B5EF4-FFF2-40B4-BE49-F238E27FC236}">
                <a16:creationId xmlns:a16="http://schemas.microsoft.com/office/drawing/2014/main" id="{9935AD07-038A-4101-8144-4B09CAED498B}"/>
              </a:ext>
            </a:extLst>
          </p:cNvPr>
          <p:cNvSpPr/>
          <p:nvPr userDrawn="1"/>
        </p:nvSpPr>
        <p:spPr>
          <a:xfrm>
            <a:off x="3646402"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err="1"/>
              <a:t>addin_colorbox</a:t>
            </a:r>
            <a:endParaRPr lang="nb-NO" sz="1050" dirty="0"/>
          </a:p>
        </p:txBody>
      </p:sp>
      <p:sp>
        <p:nvSpPr>
          <p:cNvPr id="16" name="addin_background" hidden="1">
            <a:extLst>
              <a:ext uri="{FF2B5EF4-FFF2-40B4-BE49-F238E27FC236}">
                <a16:creationId xmlns:a16="http://schemas.microsoft.com/office/drawing/2014/main" id="{D357C967-5FB7-49AB-920C-1F53E57063A1}"/>
              </a:ext>
            </a:extLst>
          </p:cNvPr>
          <p:cNvSpPr/>
          <p:nvPr userDrawn="1"/>
        </p:nvSpPr>
        <p:spPr>
          <a:xfrm>
            <a:off x="0"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err="1"/>
              <a:t>addin_background</a:t>
            </a:r>
            <a:endParaRPr lang="nb-NO" sz="1050" dirty="0"/>
          </a:p>
        </p:txBody>
      </p:sp>
      <p:sp>
        <p:nvSpPr>
          <p:cNvPr id="17" name="addin_logo" hidden="1">
            <a:extLst>
              <a:ext uri="{FF2B5EF4-FFF2-40B4-BE49-F238E27FC236}">
                <a16:creationId xmlns:a16="http://schemas.microsoft.com/office/drawing/2014/main" id="{80019DA8-1266-4502-94C3-01CC09A2BD1A}"/>
              </a:ext>
            </a:extLst>
          </p:cNvPr>
          <p:cNvSpPr/>
          <p:nvPr userDrawn="1"/>
        </p:nvSpPr>
        <p:spPr>
          <a:xfrm>
            <a:off x="5469604"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err="1"/>
              <a:t>addin_logo</a:t>
            </a:r>
            <a:endParaRPr lang="nb-NO" sz="1050" dirty="0"/>
          </a:p>
        </p:txBody>
      </p:sp>
      <p:sp>
        <p:nvSpPr>
          <p:cNvPr id="18" name="addin_title" hidden="1">
            <a:extLst>
              <a:ext uri="{FF2B5EF4-FFF2-40B4-BE49-F238E27FC236}">
                <a16:creationId xmlns:a16="http://schemas.microsoft.com/office/drawing/2014/main" id="{AA14CF9A-9970-43D9-92B0-5A7291515719}"/>
              </a:ext>
            </a:extLst>
          </p:cNvPr>
          <p:cNvSpPr/>
          <p:nvPr userDrawn="1"/>
        </p:nvSpPr>
        <p:spPr>
          <a:xfrm>
            <a:off x="7292805"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err="1"/>
              <a:t>addin_title</a:t>
            </a:r>
            <a:endParaRPr lang="nb-NO" sz="1050" dirty="0"/>
          </a:p>
        </p:txBody>
      </p:sp>
      <p:sp>
        <p:nvSpPr>
          <p:cNvPr id="19" name="addin_text" hidden="1">
            <a:extLst>
              <a:ext uri="{FF2B5EF4-FFF2-40B4-BE49-F238E27FC236}">
                <a16:creationId xmlns:a16="http://schemas.microsoft.com/office/drawing/2014/main" id="{E05A82BB-796B-4BD1-B6FA-858F3648C4E9}"/>
              </a:ext>
            </a:extLst>
          </p:cNvPr>
          <p:cNvSpPr/>
          <p:nvPr userDrawn="1"/>
        </p:nvSpPr>
        <p:spPr>
          <a:xfrm>
            <a:off x="0"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err="1"/>
              <a:t>addin_text</a:t>
            </a:r>
            <a:endParaRPr lang="nb-NO" sz="1050" dirty="0"/>
          </a:p>
        </p:txBody>
      </p:sp>
      <p:sp>
        <p:nvSpPr>
          <p:cNvPr id="20" name="Text Placeholder 1">
            <a:extLst>
              <a:ext uri="{FF2B5EF4-FFF2-40B4-BE49-F238E27FC236}">
                <a16:creationId xmlns:a16="http://schemas.microsoft.com/office/drawing/2014/main" id="{1F1C9804-CF58-42D2-9F31-B4AF21DCFDA6}"/>
              </a:ext>
            </a:extLst>
          </p:cNvPr>
          <p:cNvSpPr>
            <a:spLocks noGrp="1"/>
          </p:cNvSpPr>
          <p:nvPr>
            <p:ph type="body" sz="quarter" idx="28"/>
          </p:nvPr>
        </p:nvSpPr>
        <p:spPr>
          <a:xfrm>
            <a:off x="966191" y="1662112"/>
            <a:ext cx="7915169" cy="2861567"/>
          </a:xfrm>
          <a:prstGeom prst="rect">
            <a:avLst/>
          </a:prstGeom>
        </p:spPr>
        <p:txBody>
          <a:bodyPr lIns="0" tIns="0" rIns="0" bIns="0"/>
          <a:lstStyle>
            <a:lvl1pPr>
              <a:defRPr sz="1050">
                <a:solidFill>
                  <a:srgbClr val="00207D"/>
                </a:solidFill>
              </a:defRPr>
            </a:lvl1pPr>
            <a:lvl2pPr>
              <a:defRPr sz="900">
                <a:solidFill>
                  <a:srgbClr val="00207D"/>
                </a:solidFill>
              </a:defRPr>
            </a:lvl2pPr>
            <a:lvl3pPr>
              <a:defRPr sz="825">
                <a:solidFill>
                  <a:srgbClr val="00207D"/>
                </a:solidFill>
              </a:defRPr>
            </a:lvl3pPr>
            <a:lvl4pPr>
              <a:defRPr sz="750">
                <a:solidFill>
                  <a:srgbClr val="00207D"/>
                </a:solidFill>
              </a:defRPr>
            </a:lvl4pPr>
            <a:lvl5pPr>
              <a:defRPr sz="675">
                <a:solidFill>
                  <a:srgbClr val="00207D"/>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pic>
        <p:nvPicPr>
          <p:cNvPr id="5" name="logo_blaa" hidden="1">
            <a:extLst>
              <a:ext uri="{FF2B5EF4-FFF2-40B4-BE49-F238E27FC236}">
                <a16:creationId xmlns:a16="http://schemas.microsoft.com/office/drawing/2014/main" id="{901E09D1-BEB5-58BF-1212-3FE863920A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38560" y="4684456"/>
            <a:ext cx="1344621" cy="297000"/>
          </a:xfrm>
          <a:prstGeom prst="rect">
            <a:avLst/>
          </a:prstGeom>
        </p:spPr>
      </p:pic>
      <p:pic>
        <p:nvPicPr>
          <p:cNvPr id="6" name="logo_hvit" descr="Et bilde som inneholder tekst, utklipp&#10;&#10;Automatisk generert beskrivelse" hidden="1">
            <a:extLst>
              <a:ext uri="{FF2B5EF4-FFF2-40B4-BE49-F238E27FC236}">
                <a16:creationId xmlns:a16="http://schemas.microsoft.com/office/drawing/2014/main" id="{0CF29DC6-38DA-E005-F5AC-AA05283936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38560" y="4684456"/>
            <a:ext cx="1344621" cy="297000"/>
          </a:xfrm>
          <a:prstGeom prst="rect">
            <a:avLst/>
          </a:prstGeom>
        </p:spPr>
      </p:pic>
    </p:spTree>
    <p:extLst>
      <p:ext uri="{BB962C8B-B14F-4D97-AF65-F5344CB8AC3E}">
        <p14:creationId xmlns:p14="http://schemas.microsoft.com/office/powerpoint/2010/main" val="1124375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tel og tekst">
    <p:bg>
      <p:bgPr>
        <a:solidFill>
          <a:srgbClr val="FFF9F5"/>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237528" y="175616"/>
            <a:ext cx="5969201" cy="470898"/>
          </a:xfrm>
        </p:spPr>
        <p:txBody>
          <a:bodyPr anchor="t"/>
          <a:lstStyle>
            <a:lvl1pPr>
              <a:lnSpc>
                <a:spcPct val="90000"/>
              </a:lnSpc>
              <a:defRPr>
                <a:solidFill>
                  <a:srgbClr val="00207D"/>
                </a:solidFill>
              </a:defRPr>
            </a:lvl1pPr>
          </a:lstStyle>
          <a:p>
            <a:r>
              <a:rPr lang="en-US" err="1"/>
              <a:t>Tittel</a:t>
            </a:r>
            <a:endParaRPr lang="en-US"/>
          </a:p>
        </p:txBody>
      </p:sp>
      <p:sp>
        <p:nvSpPr>
          <p:cNvPr id="4" name="Text Placeholder 3">
            <a:extLst>
              <a:ext uri="{FF2B5EF4-FFF2-40B4-BE49-F238E27FC236}">
                <a16:creationId xmlns:a16="http://schemas.microsoft.com/office/drawing/2014/main" id="{F636EDF4-72AC-4654-9086-5F126C2C5DC5}"/>
              </a:ext>
            </a:extLst>
          </p:cNvPr>
          <p:cNvSpPr>
            <a:spLocks noGrp="1"/>
          </p:cNvSpPr>
          <p:nvPr>
            <p:ph type="body" sz="quarter" idx="26" hasCustomPrompt="1"/>
          </p:nvPr>
        </p:nvSpPr>
        <p:spPr>
          <a:xfrm>
            <a:off x="966788" y="1271826"/>
            <a:ext cx="5239941" cy="225028"/>
          </a:xfrm>
        </p:spPr>
        <p:txBody>
          <a:bodyPr anchor="t"/>
          <a:lstStyle>
            <a:lvl1pPr marL="0" indent="0">
              <a:buNone/>
              <a:defRPr sz="1200">
                <a:solidFill>
                  <a:srgbClr val="00207D"/>
                </a:solidFill>
                <a:latin typeface="SpareBank 1 Medium" panose="020B0500030000000000" pitchFamily="34" charset="0"/>
              </a:defRPr>
            </a:lvl1pPr>
          </a:lstStyle>
          <a:p>
            <a:pPr lvl="0"/>
            <a:r>
              <a:rPr lang="en-US" err="1"/>
              <a:t>Mellomtittel</a:t>
            </a:r>
            <a:endParaRPr lang="en-US"/>
          </a:p>
        </p:txBody>
      </p:sp>
      <p:sp>
        <p:nvSpPr>
          <p:cNvPr id="11" name="addin_colorlist" hidden="1">
            <a:extLst>
              <a:ext uri="{FF2B5EF4-FFF2-40B4-BE49-F238E27FC236}">
                <a16:creationId xmlns:a16="http://schemas.microsoft.com/office/drawing/2014/main" id="{22FBF37D-5623-4C94-95F7-6B688EA55533}"/>
              </a:ext>
            </a:extLst>
          </p:cNvPr>
          <p:cNvSpPr/>
          <p:nvPr userDrawn="1"/>
        </p:nvSpPr>
        <p:spPr>
          <a:xfrm>
            <a:off x="1823201"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clr1, clr2, clr3, clr4</a:t>
            </a:r>
          </a:p>
        </p:txBody>
      </p:sp>
      <p:sp>
        <p:nvSpPr>
          <p:cNvPr id="15" name="addin_colorbox" hidden="1">
            <a:extLst>
              <a:ext uri="{FF2B5EF4-FFF2-40B4-BE49-F238E27FC236}">
                <a16:creationId xmlns:a16="http://schemas.microsoft.com/office/drawing/2014/main" id="{9D34625E-682F-408E-9E14-44E86352C209}"/>
              </a:ext>
            </a:extLst>
          </p:cNvPr>
          <p:cNvSpPr/>
          <p:nvPr userDrawn="1"/>
        </p:nvSpPr>
        <p:spPr>
          <a:xfrm>
            <a:off x="3646402"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addin_colorbox</a:t>
            </a:r>
            <a:endParaRPr lang="nb-NO" sz="1050"/>
          </a:p>
        </p:txBody>
      </p:sp>
      <p:sp>
        <p:nvSpPr>
          <p:cNvPr id="16" name="addin_background" hidden="1">
            <a:extLst>
              <a:ext uri="{FF2B5EF4-FFF2-40B4-BE49-F238E27FC236}">
                <a16:creationId xmlns:a16="http://schemas.microsoft.com/office/drawing/2014/main" id="{C088646E-0C10-49D0-94E8-3DB163FA2C4C}"/>
              </a:ext>
            </a:extLst>
          </p:cNvPr>
          <p:cNvSpPr/>
          <p:nvPr userDrawn="1"/>
        </p:nvSpPr>
        <p:spPr>
          <a:xfrm>
            <a:off x="0"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addin_background</a:t>
            </a:r>
            <a:endParaRPr lang="nb-NO" sz="1050"/>
          </a:p>
        </p:txBody>
      </p:sp>
      <p:sp>
        <p:nvSpPr>
          <p:cNvPr id="17" name="addin_logo" hidden="1">
            <a:extLst>
              <a:ext uri="{FF2B5EF4-FFF2-40B4-BE49-F238E27FC236}">
                <a16:creationId xmlns:a16="http://schemas.microsoft.com/office/drawing/2014/main" id="{3FAED136-CB72-41E9-B69D-5D4265BCF283}"/>
              </a:ext>
            </a:extLst>
          </p:cNvPr>
          <p:cNvSpPr/>
          <p:nvPr userDrawn="1"/>
        </p:nvSpPr>
        <p:spPr>
          <a:xfrm>
            <a:off x="5469604"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addin_logo</a:t>
            </a:r>
            <a:endParaRPr lang="nb-NO" sz="1050"/>
          </a:p>
        </p:txBody>
      </p:sp>
      <p:sp>
        <p:nvSpPr>
          <p:cNvPr id="18" name="addin_title" hidden="1">
            <a:extLst>
              <a:ext uri="{FF2B5EF4-FFF2-40B4-BE49-F238E27FC236}">
                <a16:creationId xmlns:a16="http://schemas.microsoft.com/office/drawing/2014/main" id="{030D9758-64E0-4C2C-B06A-CF33C984FBBA}"/>
              </a:ext>
            </a:extLst>
          </p:cNvPr>
          <p:cNvSpPr/>
          <p:nvPr userDrawn="1"/>
        </p:nvSpPr>
        <p:spPr>
          <a:xfrm>
            <a:off x="7292805"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addin_title</a:t>
            </a:r>
            <a:endParaRPr lang="nb-NO" sz="1050"/>
          </a:p>
        </p:txBody>
      </p:sp>
      <p:sp>
        <p:nvSpPr>
          <p:cNvPr id="19" name="addin_text" hidden="1">
            <a:extLst>
              <a:ext uri="{FF2B5EF4-FFF2-40B4-BE49-F238E27FC236}">
                <a16:creationId xmlns:a16="http://schemas.microsoft.com/office/drawing/2014/main" id="{1E9C160B-0092-42DA-9F24-0CD3E8D3FC85}"/>
              </a:ext>
            </a:extLst>
          </p:cNvPr>
          <p:cNvSpPr/>
          <p:nvPr userDrawn="1"/>
        </p:nvSpPr>
        <p:spPr>
          <a:xfrm>
            <a:off x="0"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addin_text</a:t>
            </a:r>
            <a:endParaRPr lang="nb-NO" sz="1050"/>
          </a:p>
        </p:txBody>
      </p:sp>
      <p:sp>
        <p:nvSpPr>
          <p:cNvPr id="2" name="Text Placeholder 1">
            <a:extLst>
              <a:ext uri="{FF2B5EF4-FFF2-40B4-BE49-F238E27FC236}">
                <a16:creationId xmlns:a16="http://schemas.microsoft.com/office/drawing/2014/main" id="{1AF8B621-0985-46F8-805B-7FF310B154A9}"/>
              </a:ext>
            </a:extLst>
          </p:cNvPr>
          <p:cNvSpPr>
            <a:spLocks noGrp="1"/>
          </p:cNvSpPr>
          <p:nvPr>
            <p:ph type="body" sz="quarter" idx="28"/>
          </p:nvPr>
        </p:nvSpPr>
        <p:spPr>
          <a:xfrm>
            <a:off x="966789" y="1662114"/>
            <a:ext cx="5240137" cy="2500312"/>
          </a:xfrm>
          <a:prstGeom prst="rect">
            <a:avLst/>
          </a:prstGeom>
        </p:spPr>
        <p:txBody>
          <a:bodyPr lIns="0" tIns="0" rIns="0" bIns="0"/>
          <a:lstStyle>
            <a:lvl1pPr>
              <a:defRPr sz="1050">
                <a:solidFill>
                  <a:srgbClr val="00207D"/>
                </a:solidFill>
              </a:defRPr>
            </a:lvl1pPr>
            <a:lvl2pPr>
              <a:defRPr sz="900">
                <a:solidFill>
                  <a:srgbClr val="00207D"/>
                </a:solidFill>
              </a:defRPr>
            </a:lvl2pPr>
            <a:lvl3pPr>
              <a:defRPr sz="825">
                <a:solidFill>
                  <a:srgbClr val="00207D"/>
                </a:solidFill>
              </a:defRPr>
            </a:lvl3pPr>
            <a:lvl4pPr>
              <a:defRPr sz="750">
                <a:solidFill>
                  <a:srgbClr val="00207D"/>
                </a:solidFill>
              </a:defRPr>
            </a:lvl4pPr>
            <a:lvl5pPr>
              <a:defRPr sz="675">
                <a:solidFill>
                  <a:srgbClr val="00207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0" name="logo_blaa" hidden="1">
            <a:extLst>
              <a:ext uri="{FF2B5EF4-FFF2-40B4-BE49-F238E27FC236}">
                <a16:creationId xmlns:a16="http://schemas.microsoft.com/office/drawing/2014/main" id="{9CD16BB1-AF4C-4BC6-A5E1-F09A00DDF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1" name="logo_hvit" descr="Et bilde som inneholder tekst, utklipp&#10;&#10;Automatisk generert beskrivelse" hidden="1">
            <a:extLst>
              <a:ext uri="{FF2B5EF4-FFF2-40B4-BE49-F238E27FC236}">
                <a16:creationId xmlns:a16="http://schemas.microsoft.com/office/drawing/2014/main" id="{E94CA066-507E-4A3A-B8A8-881BE5A589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2" name="Picture 5">
            <a:extLst>
              <a:ext uri="{FF2B5EF4-FFF2-40B4-BE49-F238E27FC236}">
                <a16:creationId xmlns:a16="http://schemas.microsoft.com/office/drawing/2014/main" id="{A61AA87A-E654-458A-B086-A069F01612FB}"/>
              </a:ext>
            </a:extLst>
          </p:cNvPr>
          <p:cNvPicPr>
            <a:picLocks noChangeAspect="1"/>
          </p:cNvPicPr>
          <p:nvPr userDrawn="1"/>
        </p:nvPicPr>
        <p:blipFill>
          <a:blip r:embed="rId4"/>
          <a:stretch>
            <a:fillRect/>
          </a:stretch>
        </p:blipFill>
        <p:spPr>
          <a:xfrm>
            <a:off x="7646686" y="4702155"/>
            <a:ext cx="1377566" cy="396187"/>
          </a:xfrm>
          <a:prstGeom prst="rect">
            <a:avLst/>
          </a:prstGeom>
        </p:spPr>
      </p:pic>
    </p:spTree>
    <p:extLst>
      <p:ext uri="{BB962C8B-B14F-4D97-AF65-F5344CB8AC3E}">
        <p14:creationId xmlns:p14="http://schemas.microsoft.com/office/powerpoint/2010/main" val="2844415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Agenda (Bullets)">
    <p:bg>
      <p:bgPr>
        <a:solidFill>
          <a:srgbClr val="FFF9F5"/>
        </a:solidFill>
        <a:effectLst/>
      </p:bgPr>
    </p:bg>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3A59F704-09FE-40D6-8B3A-C17C4994A69D}"/>
              </a:ext>
            </a:extLst>
          </p:cNvPr>
          <p:cNvSpPr>
            <a:spLocks noGrp="1"/>
          </p:cNvSpPr>
          <p:nvPr>
            <p:ph type="pic" sz="quarter" idx="14"/>
          </p:nvPr>
        </p:nvSpPr>
        <p:spPr>
          <a:xfrm>
            <a:off x="4572000" y="0"/>
            <a:ext cx="4572001" cy="5143500"/>
          </a:xfrm>
          <a:prstGeom prst="rect">
            <a:avLst/>
          </a:prstGeom>
          <a:solidFill>
            <a:srgbClr val="002060"/>
          </a:solidFill>
        </p:spPr>
        <p:txBody>
          <a:bodyPr wrap="square">
            <a:noAutofit/>
          </a:bodyPr>
          <a:lstStyle/>
          <a:p>
            <a:r>
              <a:rPr lang="en-GB"/>
              <a:t>Click icon to add picture</a:t>
            </a:r>
            <a:endParaRPr lang="en-US"/>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a:xfrm>
            <a:off x="480634" y="4831460"/>
            <a:ext cx="559449" cy="153888"/>
          </a:xfrm>
        </p:spPr>
        <p:txBody>
          <a:bodyPr/>
          <a:lstStyle>
            <a:lvl1pPr>
              <a:defRPr>
                <a:solidFill>
                  <a:srgbClr val="005AA4"/>
                </a:solidFill>
              </a:defRPr>
            </a:lvl1pPr>
          </a:lstStyle>
          <a:p>
            <a:fld id="{FEFC056B-C59F-4497-9C7A-409816C61A10}" type="datetimeFigureOut">
              <a:rPr lang="en-US" smtClean="0"/>
              <a:pPr/>
              <a:t>3/12/2023</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237529" y="168852"/>
            <a:ext cx="3620097" cy="429028"/>
          </a:xfrm>
        </p:spPr>
        <p:txBody>
          <a:bodyPr/>
          <a:lstStyle>
            <a:lvl1pPr>
              <a:defRPr>
                <a:solidFill>
                  <a:srgbClr val="00207D"/>
                </a:solidFill>
              </a:defRPr>
            </a:lvl1pPr>
          </a:lstStyle>
          <a:p>
            <a:r>
              <a:rPr lang="en-US"/>
              <a:t>Agenda</a:t>
            </a:r>
          </a:p>
        </p:txBody>
      </p:sp>
      <p:sp>
        <p:nvSpPr>
          <p:cNvPr id="4" name="Text Placeholder 3">
            <a:extLst>
              <a:ext uri="{FF2B5EF4-FFF2-40B4-BE49-F238E27FC236}">
                <a16:creationId xmlns:a16="http://schemas.microsoft.com/office/drawing/2014/main" id="{36FF05E5-4985-4C05-9562-7EDA2EA06FCB}"/>
              </a:ext>
            </a:extLst>
          </p:cNvPr>
          <p:cNvSpPr>
            <a:spLocks noGrp="1"/>
          </p:cNvSpPr>
          <p:nvPr>
            <p:ph type="body" sz="quarter" idx="20"/>
          </p:nvPr>
        </p:nvSpPr>
        <p:spPr>
          <a:xfrm>
            <a:off x="644726" y="1855590"/>
            <a:ext cx="3212900" cy="1799117"/>
          </a:xfrm>
          <a:prstGeom prst="rect">
            <a:avLst/>
          </a:prstGeom>
        </p:spPr>
        <p:txBody>
          <a:bodyPr lIns="0" tIns="0" rIns="0" bIns="0"/>
          <a:lstStyle>
            <a:lvl1pPr marL="216000" indent="-216000">
              <a:buFont typeface="Arial" panose="020B0604020202020204" pitchFamily="34" charset="0"/>
              <a:buChar char="•"/>
              <a:defRPr>
                <a:solidFill>
                  <a:schemeClr val="accent2"/>
                </a:solidFill>
                <a:latin typeface="SpareBank 1 Light" panose="020B0500030000000000" pitchFamily="34" charset="0"/>
              </a:defRPr>
            </a:lvl1pPr>
            <a:lvl2pPr marL="558900" indent="-216000">
              <a:buFont typeface="Arial" panose="020B0604020202020204" pitchFamily="34" charset="0"/>
              <a:buChar char="•"/>
              <a:defRPr>
                <a:solidFill>
                  <a:schemeClr val="accent2"/>
                </a:solidFill>
                <a:latin typeface="SpareBank 1 Light" panose="020B0500030000000000" pitchFamily="34" charset="0"/>
              </a:defRPr>
            </a:lvl2pPr>
            <a:lvl3pPr marL="857250" indent="-171450">
              <a:buFont typeface="Arial" panose="020B0604020202020204" pitchFamily="34" charset="0"/>
              <a:buChar char="•"/>
              <a:defRPr>
                <a:solidFill>
                  <a:schemeClr val="accent2"/>
                </a:solidFill>
                <a:latin typeface="SpareBank 1 Light" panose="020B0500030000000000" pitchFamily="34" charset="0"/>
              </a:defRPr>
            </a:lvl3pPr>
            <a:lvl4pPr marL="1228500" indent="-216000">
              <a:buFont typeface="Arial" panose="020B0604020202020204" pitchFamily="34" charset="0"/>
              <a:buChar char="•"/>
              <a:defRPr>
                <a:solidFill>
                  <a:schemeClr val="accent2"/>
                </a:solidFill>
                <a:latin typeface="SpareBank 1 Light" panose="020B0500030000000000" pitchFamily="34" charset="0"/>
              </a:defRPr>
            </a:lvl4pPr>
            <a:lvl5pPr marL="1566000" indent="-216000">
              <a:buFont typeface="Arial" panose="020B0604020202020204" pitchFamily="34" charset="0"/>
              <a:buChar char="•"/>
              <a:defRPr>
                <a:solidFill>
                  <a:schemeClr val="accent2"/>
                </a:solidFill>
                <a:latin typeface="SpareBank 1 Light" panose="020B050003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addin_colorlist" hidden="1">
            <a:extLst>
              <a:ext uri="{FF2B5EF4-FFF2-40B4-BE49-F238E27FC236}">
                <a16:creationId xmlns:a16="http://schemas.microsoft.com/office/drawing/2014/main" id="{74D0B008-DE7E-47CB-875B-CF47AB39A060}"/>
              </a:ext>
            </a:extLst>
          </p:cNvPr>
          <p:cNvSpPr/>
          <p:nvPr userDrawn="1"/>
        </p:nvSpPr>
        <p:spPr>
          <a:xfrm>
            <a:off x="1823201"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clr1, clr2, clr_fargeboks3, clr_fargeboks4</a:t>
            </a:r>
          </a:p>
        </p:txBody>
      </p:sp>
      <p:sp>
        <p:nvSpPr>
          <p:cNvPr id="15" name="addin_colorbox" hidden="1">
            <a:extLst>
              <a:ext uri="{FF2B5EF4-FFF2-40B4-BE49-F238E27FC236}">
                <a16:creationId xmlns:a16="http://schemas.microsoft.com/office/drawing/2014/main" id="{1BD67AD2-2095-475B-A5AD-628752A6DD26}"/>
              </a:ext>
            </a:extLst>
          </p:cNvPr>
          <p:cNvSpPr/>
          <p:nvPr userDrawn="1"/>
        </p:nvSpPr>
        <p:spPr>
          <a:xfrm>
            <a:off x="3646402"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addin_colorbox</a:t>
            </a:r>
            <a:endParaRPr lang="nb-NO" sz="1050"/>
          </a:p>
        </p:txBody>
      </p:sp>
      <p:sp>
        <p:nvSpPr>
          <p:cNvPr id="16" name="addin_background" hidden="1">
            <a:extLst>
              <a:ext uri="{FF2B5EF4-FFF2-40B4-BE49-F238E27FC236}">
                <a16:creationId xmlns:a16="http://schemas.microsoft.com/office/drawing/2014/main" id="{7E11CD56-B9C0-419B-8A36-BB48536752F5}"/>
              </a:ext>
            </a:extLst>
          </p:cNvPr>
          <p:cNvSpPr/>
          <p:nvPr userDrawn="1"/>
        </p:nvSpPr>
        <p:spPr>
          <a:xfrm>
            <a:off x="0"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addin_background</a:t>
            </a:r>
            <a:endParaRPr lang="nb-NO" sz="1050"/>
          </a:p>
        </p:txBody>
      </p:sp>
      <p:sp>
        <p:nvSpPr>
          <p:cNvPr id="17" name="addin_logo" hidden="1">
            <a:extLst>
              <a:ext uri="{FF2B5EF4-FFF2-40B4-BE49-F238E27FC236}">
                <a16:creationId xmlns:a16="http://schemas.microsoft.com/office/drawing/2014/main" id="{C0093EA9-B48E-408D-BF34-563BEACBA4D8}"/>
              </a:ext>
            </a:extLst>
          </p:cNvPr>
          <p:cNvSpPr/>
          <p:nvPr userDrawn="1"/>
        </p:nvSpPr>
        <p:spPr>
          <a:xfrm>
            <a:off x="5469604"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addin_logo</a:t>
            </a:r>
            <a:endParaRPr lang="nb-NO" sz="1050"/>
          </a:p>
        </p:txBody>
      </p:sp>
      <p:sp>
        <p:nvSpPr>
          <p:cNvPr id="18" name="addin_title" hidden="1">
            <a:extLst>
              <a:ext uri="{FF2B5EF4-FFF2-40B4-BE49-F238E27FC236}">
                <a16:creationId xmlns:a16="http://schemas.microsoft.com/office/drawing/2014/main" id="{C32B9E1F-DA12-4F53-805F-DC377D770267}"/>
              </a:ext>
            </a:extLst>
          </p:cNvPr>
          <p:cNvSpPr/>
          <p:nvPr userDrawn="1"/>
        </p:nvSpPr>
        <p:spPr>
          <a:xfrm>
            <a:off x="7292805"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addin_title</a:t>
            </a:r>
            <a:endParaRPr lang="nb-NO" sz="1050"/>
          </a:p>
        </p:txBody>
      </p:sp>
      <p:sp>
        <p:nvSpPr>
          <p:cNvPr id="19" name="addin_text" hidden="1">
            <a:extLst>
              <a:ext uri="{FF2B5EF4-FFF2-40B4-BE49-F238E27FC236}">
                <a16:creationId xmlns:a16="http://schemas.microsoft.com/office/drawing/2014/main" id="{D6980C80-9C4B-40C0-9EBB-CAF66C85577C}"/>
              </a:ext>
            </a:extLst>
          </p:cNvPr>
          <p:cNvSpPr/>
          <p:nvPr userDrawn="1"/>
        </p:nvSpPr>
        <p:spPr>
          <a:xfrm>
            <a:off x="0"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addin_text</a:t>
            </a:r>
            <a:endParaRPr lang="nb-NO" sz="1050"/>
          </a:p>
        </p:txBody>
      </p:sp>
      <p:sp>
        <p:nvSpPr>
          <p:cNvPr id="20" name="addin_image" hidden="1">
            <a:extLst>
              <a:ext uri="{FF2B5EF4-FFF2-40B4-BE49-F238E27FC236}">
                <a16:creationId xmlns:a16="http://schemas.microsoft.com/office/drawing/2014/main" id="{18C0116C-C2F0-4272-B65F-C60714918693}"/>
              </a:ext>
            </a:extLst>
          </p:cNvPr>
          <p:cNvSpPr/>
          <p:nvPr userDrawn="1"/>
        </p:nvSpPr>
        <p:spPr>
          <a:xfrm>
            <a:off x="1823201"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addin_IMAGE</a:t>
            </a:r>
            <a:endParaRPr lang="nb-NO" sz="1050"/>
          </a:p>
        </p:txBody>
      </p:sp>
      <p:sp>
        <p:nvSpPr>
          <p:cNvPr id="21" name="DefLogoHvit" hidden="1">
            <a:extLst>
              <a:ext uri="{FF2B5EF4-FFF2-40B4-BE49-F238E27FC236}">
                <a16:creationId xmlns:a16="http://schemas.microsoft.com/office/drawing/2014/main" id="{B7BC6600-B857-4DD2-B7C9-0E004A6DAE2C}"/>
              </a:ext>
            </a:extLst>
          </p:cNvPr>
          <p:cNvSpPr/>
          <p:nvPr userDrawn="1"/>
        </p:nvSpPr>
        <p:spPr>
          <a:xfrm>
            <a:off x="-1185863" y="-1028700"/>
            <a:ext cx="135000" cy="13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pic>
        <p:nvPicPr>
          <p:cNvPr id="22" name="logo_blaa" hidden="1">
            <a:extLst>
              <a:ext uri="{FF2B5EF4-FFF2-40B4-BE49-F238E27FC236}">
                <a16:creationId xmlns:a16="http://schemas.microsoft.com/office/drawing/2014/main" id="{11EADC31-A7FD-43AE-B972-20407F0792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4" name="logo_hvit" descr="Et bilde som inneholder tekst, utklipp&#10;&#10;Automatisk generert beskrivelse" hidden="1">
            <a:extLst>
              <a:ext uri="{FF2B5EF4-FFF2-40B4-BE49-F238E27FC236}">
                <a16:creationId xmlns:a16="http://schemas.microsoft.com/office/drawing/2014/main" id="{E59D23B2-D8FB-4767-B6B2-DB542EDC6F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5" name="Picture 6">
            <a:extLst>
              <a:ext uri="{FF2B5EF4-FFF2-40B4-BE49-F238E27FC236}">
                <a16:creationId xmlns:a16="http://schemas.microsoft.com/office/drawing/2014/main" id="{7059060E-C040-4E63-9DE0-4EA13FFC666F}"/>
              </a:ext>
            </a:extLst>
          </p:cNvPr>
          <p:cNvPicPr>
            <a:picLocks noChangeAspect="1"/>
          </p:cNvPicPr>
          <p:nvPr userDrawn="1"/>
        </p:nvPicPr>
        <p:blipFill>
          <a:blip r:embed="rId4"/>
          <a:stretch>
            <a:fillRect/>
          </a:stretch>
        </p:blipFill>
        <p:spPr>
          <a:xfrm>
            <a:off x="7514308" y="4678103"/>
            <a:ext cx="1492301" cy="337962"/>
          </a:xfrm>
          <a:prstGeom prst="rect">
            <a:avLst/>
          </a:prstGeom>
        </p:spPr>
      </p:pic>
    </p:spTree>
    <p:extLst>
      <p:ext uri="{BB962C8B-B14F-4D97-AF65-F5344CB8AC3E}">
        <p14:creationId xmlns:p14="http://schemas.microsoft.com/office/powerpoint/2010/main" val="3778500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Kapittel med bilde (Høyre, sirkel)">
    <p:bg>
      <p:bgPr>
        <a:solidFill>
          <a:srgbClr val="FFF9F5"/>
        </a:solidFill>
        <a:effectLst/>
      </p:bgPr>
    </p:bg>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FCDE15B9-BBD7-42A7-B667-4AABA4393358}"/>
              </a:ext>
            </a:extLst>
          </p:cNvPr>
          <p:cNvSpPr>
            <a:spLocks noGrp="1"/>
          </p:cNvSpPr>
          <p:nvPr>
            <p:ph type="body" sz="quarter" idx="18" hasCustomPrompt="1"/>
          </p:nvPr>
        </p:nvSpPr>
        <p:spPr>
          <a:xfrm>
            <a:off x="2434588" y="0"/>
            <a:ext cx="5181599" cy="2691765"/>
          </a:xfrm>
          <a:custGeom>
            <a:avLst/>
            <a:gdLst>
              <a:gd name="connsiteX0" fmla="*/ 53674 w 6908798"/>
              <a:gd name="connsiteY0" fmla="*/ 0 h 3589020"/>
              <a:gd name="connsiteX1" fmla="*/ 6855124 w 6908798"/>
              <a:gd name="connsiteY1" fmla="*/ 0 h 3589020"/>
              <a:gd name="connsiteX2" fmla="*/ 6890963 w 6908798"/>
              <a:gd name="connsiteY2" fmla="*/ 208491 h 3589020"/>
              <a:gd name="connsiteX3" fmla="*/ 6908798 w 6908798"/>
              <a:gd name="connsiteY3" fmla="*/ 522069 h 3589020"/>
              <a:gd name="connsiteX4" fmla="*/ 3454399 w 6908798"/>
              <a:gd name="connsiteY4" fmla="*/ 3589020 h 3589020"/>
              <a:gd name="connsiteX5" fmla="*/ 0 w 6908798"/>
              <a:gd name="connsiteY5" fmla="*/ 522069 h 3589020"/>
              <a:gd name="connsiteX6" fmla="*/ 17835 w 6908798"/>
              <a:gd name="connsiteY6" fmla="*/ 208491 h 358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8798" h="3589020">
                <a:moveTo>
                  <a:pt x="53674" y="0"/>
                </a:moveTo>
                <a:lnTo>
                  <a:pt x="6855124" y="0"/>
                </a:lnTo>
                <a:lnTo>
                  <a:pt x="6890963" y="208491"/>
                </a:lnTo>
                <a:cubicBezTo>
                  <a:pt x="6902757" y="311593"/>
                  <a:pt x="6908798" y="416205"/>
                  <a:pt x="6908798" y="522069"/>
                </a:cubicBezTo>
                <a:cubicBezTo>
                  <a:pt x="6908798" y="2215899"/>
                  <a:pt x="5362211" y="3589020"/>
                  <a:pt x="3454399" y="3589020"/>
                </a:cubicBezTo>
                <a:cubicBezTo>
                  <a:pt x="1546587" y="3589020"/>
                  <a:pt x="0" y="2215899"/>
                  <a:pt x="0" y="522069"/>
                </a:cubicBezTo>
                <a:cubicBezTo>
                  <a:pt x="0" y="416205"/>
                  <a:pt x="6042" y="311593"/>
                  <a:pt x="17835" y="208491"/>
                </a:cubicBezTo>
                <a:close/>
              </a:path>
            </a:pathLst>
          </a:custGeom>
          <a:solidFill>
            <a:srgbClr val="F3DEDA"/>
          </a:solidFill>
        </p:spPr>
        <p:txBody>
          <a:bodyPr wrap="square">
            <a:noAutofit/>
          </a:bodyPr>
          <a:lstStyle>
            <a:lvl1pPr marL="0" indent="0">
              <a:buNone/>
              <a:defRPr sz="150">
                <a:solidFill>
                  <a:srgbClr val="010000"/>
                </a:solidFill>
              </a:defRPr>
            </a:lvl1pPr>
          </a:lstStyle>
          <a:p>
            <a:pPr lvl="0"/>
            <a:r>
              <a:rPr lang="en-US"/>
              <a:t> </a:t>
            </a:r>
          </a:p>
        </p:txBody>
      </p:sp>
      <p:sp>
        <p:nvSpPr>
          <p:cNvPr id="27" name="Picture Placeholder 26">
            <a:extLst>
              <a:ext uri="{FF2B5EF4-FFF2-40B4-BE49-F238E27FC236}">
                <a16:creationId xmlns:a16="http://schemas.microsoft.com/office/drawing/2014/main" id="{D5C2C1ED-04B4-4BB0-995F-FBE0210316DE}"/>
              </a:ext>
            </a:extLst>
          </p:cNvPr>
          <p:cNvSpPr>
            <a:spLocks noGrp="1"/>
          </p:cNvSpPr>
          <p:nvPr>
            <p:ph type="pic" sz="quarter" idx="14"/>
          </p:nvPr>
        </p:nvSpPr>
        <p:spPr>
          <a:xfrm>
            <a:off x="4266944" y="1"/>
            <a:ext cx="4877057" cy="4366373"/>
          </a:xfrm>
          <a:custGeom>
            <a:avLst/>
            <a:gdLst>
              <a:gd name="connsiteX0" fmla="*/ 641777 w 6502743"/>
              <a:gd name="connsiteY0" fmla="*/ 0 h 5821831"/>
              <a:gd name="connsiteX1" fmla="*/ 6502743 w 6502743"/>
              <a:gd name="connsiteY1" fmla="*/ 0 h 5821831"/>
              <a:gd name="connsiteX2" fmla="*/ 6502743 w 6502743"/>
              <a:gd name="connsiteY2" fmla="*/ 4581393 h 5821831"/>
              <a:gd name="connsiteX3" fmla="*/ 6368283 w 6502743"/>
              <a:gd name="connsiteY3" fmla="*/ 4729320 h 5821831"/>
              <a:gd name="connsiteX4" fmla="*/ 3730454 w 6502743"/>
              <a:gd name="connsiteY4" fmla="*/ 5821831 h 5821831"/>
              <a:gd name="connsiteX5" fmla="*/ 0 w 6502743"/>
              <a:gd name="connsiteY5" fmla="*/ 2091765 h 5821831"/>
              <a:gd name="connsiteX6" fmla="*/ 637103 w 6502743"/>
              <a:gd name="connsiteY6" fmla="*/ 6249 h 582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743" h="5821831">
                <a:moveTo>
                  <a:pt x="641777" y="0"/>
                </a:moveTo>
                <a:lnTo>
                  <a:pt x="6502743" y="0"/>
                </a:lnTo>
                <a:lnTo>
                  <a:pt x="6502743" y="4581393"/>
                </a:lnTo>
                <a:lnTo>
                  <a:pt x="6368283" y="4729320"/>
                </a:lnTo>
                <a:cubicBezTo>
                  <a:pt x="5693204" y="5404330"/>
                  <a:pt x="4760591" y="5821831"/>
                  <a:pt x="3730454" y="5821831"/>
                </a:cubicBezTo>
                <a:cubicBezTo>
                  <a:pt x="1670181" y="5821831"/>
                  <a:pt x="0" y="4151824"/>
                  <a:pt x="0" y="2091765"/>
                </a:cubicBezTo>
                <a:cubicBezTo>
                  <a:pt x="0" y="1319243"/>
                  <a:pt x="234870" y="601572"/>
                  <a:pt x="637103" y="6249"/>
                </a:cubicBezTo>
                <a:close/>
              </a:path>
            </a:pathLst>
          </a:custGeom>
        </p:spPr>
        <p:txBody>
          <a:bodyPr wrap="square">
            <a:noAutofit/>
          </a:bodyPr>
          <a:lstStyle/>
          <a:p>
            <a:r>
              <a:rPr lang="en-GB"/>
              <a:t>Click icon to add picture</a:t>
            </a:r>
            <a:endParaRPr lang="en-US"/>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a:xfrm>
            <a:off x="480634" y="4831460"/>
            <a:ext cx="559449" cy="153888"/>
          </a:xfrm>
        </p:spPr>
        <p:txBody>
          <a:bodyPr/>
          <a:lstStyle>
            <a:lvl1pPr>
              <a:defRPr>
                <a:solidFill>
                  <a:srgbClr val="005AA4"/>
                </a:solidFill>
              </a:defRPr>
            </a:lvl1pPr>
          </a:lstStyle>
          <a:p>
            <a:fld id="{FEFC056B-C59F-4497-9C7A-409816C61A10}" type="datetimeFigureOut">
              <a:rPr lang="en-US" smtClean="0"/>
              <a:pPr/>
              <a:t>3/12/2023</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237528" y="3714193"/>
            <a:ext cx="4434485" cy="727122"/>
          </a:xfrm>
        </p:spPr>
        <p:txBody>
          <a:bodyPr anchor="b">
            <a:noAutofit/>
          </a:bodyPr>
          <a:lstStyle>
            <a:lvl1pPr>
              <a:defRPr sz="5250">
                <a:solidFill>
                  <a:schemeClr val="accent2"/>
                </a:solidFill>
                <a:latin typeface="SpareBank 1 Title Light" panose="020B0500030000000000" pitchFamily="34" charset="0"/>
              </a:defRPr>
            </a:lvl1pPr>
          </a:lstStyle>
          <a:p>
            <a:r>
              <a:rPr lang="en-US" err="1"/>
              <a:t>Tittel</a:t>
            </a:r>
            <a:r>
              <a:rPr lang="en-US"/>
              <a:t> </a:t>
            </a:r>
            <a:r>
              <a:rPr lang="en-US" err="1"/>
              <a:t>på</a:t>
            </a:r>
            <a:r>
              <a:rPr lang="en-US"/>
              <a:t> </a:t>
            </a:r>
            <a:r>
              <a:rPr lang="en-US" err="1"/>
              <a:t>kapittel</a:t>
            </a:r>
            <a:endParaRPr lang="en-US"/>
          </a:p>
        </p:txBody>
      </p:sp>
      <p:sp>
        <p:nvSpPr>
          <p:cNvPr id="15" name="Subtitle 2">
            <a:extLst>
              <a:ext uri="{FF2B5EF4-FFF2-40B4-BE49-F238E27FC236}">
                <a16:creationId xmlns:a16="http://schemas.microsoft.com/office/drawing/2014/main" id="{90EE1215-8BFC-4402-8AF8-777B7C8D642B}"/>
              </a:ext>
            </a:extLst>
          </p:cNvPr>
          <p:cNvSpPr>
            <a:spLocks noGrp="1"/>
          </p:cNvSpPr>
          <p:nvPr>
            <p:ph type="subTitle" idx="1" hasCustomPrompt="1"/>
          </p:nvPr>
        </p:nvSpPr>
        <p:spPr>
          <a:xfrm>
            <a:off x="237528" y="4482577"/>
            <a:ext cx="4434485" cy="324041"/>
          </a:xfrm>
        </p:spPr>
        <p:txBody>
          <a:bodyPr lIns="86400"/>
          <a:lstStyle>
            <a:lvl1pPr marL="0" indent="0" algn="l">
              <a:buNone/>
              <a:defRPr sz="1200">
                <a:solidFill>
                  <a:schemeClr val="accent2"/>
                </a:solidFill>
                <a:latin typeface="SpareBank 1 Light" panose="020B0500030000000000"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err="1"/>
              <a:t>Undertittel</a:t>
            </a:r>
            <a:endParaRPr lang="en-US"/>
          </a:p>
        </p:txBody>
      </p:sp>
      <p:sp>
        <p:nvSpPr>
          <p:cNvPr id="11" name="Text Placeholder 10">
            <a:extLst>
              <a:ext uri="{FF2B5EF4-FFF2-40B4-BE49-F238E27FC236}">
                <a16:creationId xmlns:a16="http://schemas.microsoft.com/office/drawing/2014/main" id="{9DE54C31-34D8-42E9-8DA6-17AEAE297333}"/>
              </a:ext>
            </a:extLst>
          </p:cNvPr>
          <p:cNvSpPr>
            <a:spLocks noGrp="1"/>
          </p:cNvSpPr>
          <p:nvPr>
            <p:ph type="body" sz="quarter" idx="22" hasCustomPrompt="1"/>
          </p:nvPr>
        </p:nvSpPr>
        <p:spPr>
          <a:xfrm>
            <a:off x="237528" y="227715"/>
            <a:ext cx="1290285" cy="692498"/>
          </a:xfrm>
        </p:spPr>
        <p:txBody>
          <a:bodyPr>
            <a:noAutofit/>
          </a:bodyPr>
          <a:lstStyle>
            <a:lvl1pPr marL="0" indent="0">
              <a:buNone/>
              <a:defRPr sz="4500">
                <a:solidFill>
                  <a:schemeClr val="accent2"/>
                </a:solidFill>
                <a:latin typeface="SpareBank 1 Medium" panose="020B0500030000000000" pitchFamily="34" charset="0"/>
              </a:defRPr>
            </a:lvl1pPr>
          </a:lstStyle>
          <a:p>
            <a:pPr lvl="0"/>
            <a:r>
              <a:rPr lang="en-US"/>
              <a:t>01</a:t>
            </a:r>
          </a:p>
        </p:txBody>
      </p:sp>
      <p:sp>
        <p:nvSpPr>
          <p:cNvPr id="16" name="addin_colorlist" hidden="1">
            <a:extLst>
              <a:ext uri="{FF2B5EF4-FFF2-40B4-BE49-F238E27FC236}">
                <a16:creationId xmlns:a16="http://schemas.microsoft.com/office/drawing/2014/main" id="{3B2FE8A8-D76E-449B-9226-24FC22588493}"/>
              </a:ext>
            </a:extLst>
          </p:cNvPr>
          <p:cNvSpPr/>
          <p:nvPr userDrawn="1"/>
        </p:nvSpPr>
        <p:spPr>
          <a:xfrm>
            <a:off x="1823201"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clr1, clr2, clr_agenda3, clr_agenda4</a:t>
            </a:r>
          </a:p>
        </p:txBody>
      </p:sp>
      <p:sp>
        <p:nvSpPr>
          <p:cNvPr id="17" name="addin_colorbox" hidden="1">
            <a:extLst>
              <a:ext uri="{FF2B5EF4-FFF2-40B4-BE49-F238E27FC236}">
                <a16:creationId xmlns:a16="http://schemas.microsoft.com/office/drawing/2014/main" id="{3E1D7BB8-B7E0-4C40-B081-6B8B4100FF78}"/>
              </a:ext>
            </a:extLst>
          </p:cNvPr>
          <p:cNvSpPr/>
          <p:nvPr userDrawn="1"/>
        </p:nvSpPr>
        <p:spPr>
          <a:xfrm>
            <a:off x="3646402"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addin_colorbox</a:t>
            </a:r>
            <a:endParaRPr lang="nb-NO" sz="1050"/>
          </a:p>
        </p:txBody>
      </p:sp>
      <p:sp>
        <p:nvSpPr>
          <p:cNvPr id="18" name="addin_background" hidden="1">
            <a:extLst>
              <a:ext uri="{FF2B5EF4-FFF2-40B4-BE49-F238E27FC236}">
                <a16:creationId xmlns:a16="http://schemas.microsoft.com/office/drawing/2014/main" id="{61618193-91F3-4633-AF08-71C2D692B01B}"/>
              </a:ext>
            </a:extLst>
          </p:cNvPr>
          <p:cNvSpPr/>
          <p:nvPr userDrawn="1"/>
        </p:nvSpPr>
        <p:spPr>
          <a:xfrm>
            <a:off x="0"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addin_background</a:t>
            </a:r>
            <a:endParaRPr lang="nb-NO" sz="1050"/>
          </a:p>
        </p:txBody>
      </p:sp>
      <p:sp>
        <p:nvSpPr>
          <p:cNvPr id="19" name="addin_logo" hidden="1">
            <a:extLst>
              <a:ext uri="{FF2B5EF4-FFF2-40B4-BE49-F238E27FC236}">
                <a16:creationId xmlns:a16="http://schemas.microsoft.com/office/drawing/2014/main" id="{C1EA0EA8-9984-4892-BBD2-610B78FD97C0}"/>
              </a:ext>
            </a:extLst>
          </p:cNvPr>
          <p:cNvSpPr/>
          <p:nvPr userDrawn="1"/>
        </p:nvSpPr>
        <p:spPr>
          <a:xfrm>
            <a:off x="5469604"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addin_logo</a:t>
            </a:r>
            <a:endParaRPr lang="nb-NO" sz="1050"/>
          </a:p>
        </p:txBody>
      </p:sp>
      <p:sp>
        <p:nvSpPr>
          <p:cNvPr id="20" name="addin_title" hidden="1">
            <a:extLst>
              <a:ext uri="{FF2B5EF4-FFF2-40B4-BE49-F238E27FC236}">
                <a16:creationId xmlns:a16="http://schemas.microsoft.com/office/drawing/2014/main" id="{067C023F-45C9-4C10-A2C9-E1C6D66C3B1E}"/>
              </a:ext>
            </a:extLst>
          </p:cNvPr>
          <p:cNvSpPr/>
          <p:nvPr userDrawn="1"/>
        </p:nvSpPr>
        <p:spPr>
          <a:xfrm>
            <a:off x="7292805"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addin_title</a:t>
            </a:r>
            <a:endParaRPr lang="nb-NO" sz="1050"/>
          </a:p>
        </p:txBody>
      </p:sp>
      <p:sp>
        <p:nvSpPr>
          <p:cNvPr id="22" name="addin_text" hidden="1">
            <a:extLst>
              <a:ext uri="{FF2B5EF4-FFF2-40B4-BE49-F238E27FC236}">
                <a16:creationId xmlns:a16="http://schemas.microsoft.com/office/drawing/2014/main" id="{76DF5DEA-4A8C-4684-BC3D-9C6A3A811E30}"/>
              </a:ext>
            </a:extLst>
          </p:cNvPr>
          <p:cNvSpPr/>
          <p:nvPr userDrawn="1"/>
        </p:nvSpPr>
        <p:spPr>
          <a:xfrm>
            <a:off x="0"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addin_text</a:t>
            </a:r>
            <a:endParaRPr lang="nb-NO" sz="1050"/>
          </a:p>
        </p:txBody>
      </p:sp>
      <p:sp>
        <p:nvSpPr>
          <p:cNvPr id="24" name="addin_image" hidden="1">
            <a:extLst>
              <a:ext uri="{FF2B5EF4-FFF2-40B4-BE49-F238E27FC236}">
                <a16:creationId xmlns:a16="http://schemas.microsoft.com/office/drawing/2014/main" id="{BA3F25F2-9508-42A0-840B-E7E985081894}"/>
              </a:ext>
            </a:extLst>
          </p:cNvPr>
          <p:cNvSpPr/>
          <p:nvPr userDrawn="1"/>
        </p:nvSpPr>
        <p:spPr>
          <a:xfrm>
            <a:off x="1823201"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addin_IMAGE</a:t>
            </a:r>
            <a:endParaRPr lang="nb-NO" sz="1050"/>
          </a:p>
        </p:txBody>
      </p:sp>
      <p:pic>
        <p:nvPicPr>
          <p:cNvPr id="25" name="logo_blaa" hidden="1">
            <a:extLst>
              <a:ext uri="{FF2B5EF4-FFF2-40B4-BE49-F238E27FC236}">
                <a16:creationId xmlns:a16="http://schemas.microsoft.com/office/drawing/2014/main" id="{0B9FBB79-7C26-45EE-B43E-1DCDC6C760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6" name="logo_hvit" descr="Et bilde som inneholder tekst, utklipp&#10;&#10;Automatisk generert beskrivelse" hidden="1">
            <a:extLst>
              <a:ext uri="{FF2B5EF4-FFF2-40B4-BE49-F238E27FC236}">
                <a16:creationId xmlns:a16="http://schemas.microsoft.com/office/drawing/2014/main" id="{98AF800E-B39A-415E-8273-8EC2EDD8F8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8" name="Picture 5">
            <a:extLst>
              <a:ext uri="{FF2B5EF4-FFF2-40B4-BE49-F238E27FC236}">
                <a16:creationId xmlns:a16="http://schemas.microsoft.com/office/drawing/2014/main" id="{F9C9F6E7-023C-4C93-B5B8-9624F651588C}"/>
              </a:ext>
            </a:extLst>
          </p:cNvPr>
          <p:cNvPicPr>
            <a:picLocks noChangeAspect="1"/>
          </p:cNvPicPr>
          <p:nvPr userDrawn="1"/>
        </p:nvPicPr>
        <p:blipFill>
          <a:blip r:embed="rId4"/>
          <a:stretch>
            <a:fillRect/>
          </a:stretch>
        </p:blipFill>
        <p:spPr>
          <a:xfrm>
            <a:off x="7646686" y="4702155"/>
            <a:ext cx="1377566" cy="396187"/>
          </a:xfrm>
          <a:prstGeom prst="rect">
            <a:avLst/>
          </a:prstGeom>
        </p:spPr>
      </p:pic>
    </p:spTree>
    <p:extLst>
      <p:ext uri="{BB962C8B-B14F-4D97-AF65-F5344CB8AC3E}">
        <p14:creationId xmlns:p14="http://schemas.microsoft.com/office/powerpoint/2010/main" val="2641625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tel, tekst og innhold (Høyre)">
    <p:bg>
      <p:bgPr>
        <a:solidFill>
          <a:srgbClr val="FFF9F5"/>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BBFA32DA-0415-49CF-BCF9-38F570B362B2}"/>
              </a:ext>
            </a:extLst>
          </p:cNvPr>
          <p:cNvSpPr>
            <a:spLocks noGrp="1"/>
          </p:cNvSpPr>
          <p:nvPr>
            <p:ph type="body" sz="quarter" idx="36" hasCustomPrompt="1"/>
          </p:nvPr>
        </p:nvSpPr>
        <p:spPr>
          <a:xfrm>
            <a:off x="5944198" y="0"/>
            <a:ext cx="3199802" cy="5150069"/>
          </a:xfrm>
          <a:prstGeom prst="rect">
            <a:avLst/>
          </a:prstGeom>
          <a:noFill/>
        </p:spPr>
        <p:txBody>
          <a:bodyPr lIns="0" tIns="0" rIns="0" bIns="0"/>
          <a:lstStyle>
            <a:lvl1pPr marL="0" indent="0">
              <a:buNone/>
              <a:defRPr sz="150">
                <a:solidFill>
                  <a:srgbClr val="010000"/>
                </a:solidFill>
              </a:defRPr>
            </a:lvl1pPr>
          </a:lstStyle>
          <a:p>
            <a:pPr lvl="0"/>
            <a:r>
              <a:rPr lang="en-US"/>
              <a:t> </a:t>
            </a:r>
          </a:p>
        </p:txBody>
      </p:sp>
      <p:sp>
        <p:nvSpPr>
          <p:cNvPr id="20" name="Content Placeholder 5">
            <a:extLst>
              <a:ext uri="{FF2B5EF4-FFF2-40B4-BE49-F238E27FC236}">
                <a16:creationId xmlns:a16="http://schemas.microsoft.com/office/drawing/2014/main" id="{2DCA02DF-93B7-429F-A0AD-D85D318A8EAB}"/>
              </a:ext>
            </a:extLst>
          </p:cNvPr>
          <p:cNvSpPr>
            <a:spLocks noGrp="1"/>
          </p:cNvSpPr>
          <p:nvPr>
            <p:ph sz="quarter" idx="33" hasCustomPrompt="1"/>
          </p:nvPr>
        </p:nvSpPr>
        <p:spPr>
          <a:xfrm>
            <a:off x="5944198" y="1"/>
            <a:ext cx="3194954" cy="5143499"/>
          </a:xfrm>
          <a:prstGeom prst="rect">
            <a:avLst/>
          </a:prstGeom>
          <a:solidFill>
            <a:srgbClr val="002060"/>
          </a:solidFill>
        </p:spPr>
        <p:txBody>
          <a:bodyPr lIns="0" tIns="0" rIns="0" bIns="0"/>
          <a:lstStyle>
            <a:lvl1pPr marL="0" indent="0">
              <a:buNone/>
              <a:defRPr/>
            </a:lvl1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237529" y="175616"/>
            <a:ext cx="4622939" cy="470898"/>
          </a:xfrm>
        </p:spPr>
        <p:txBody>
          <a:bodyPr anchor="t"/>
          <a:lstStyle>
            <a:lvl1pPr>
              <a:lnSpc>
                <a:spcPct val="90000"/>
              </a:lnSpc>
              <a:defRPr>
                <a:solidFill>
                  <a:srgbClr val="00207D"/>
                </a:solidFill>
              </a:defRPr>
            </a:lvl1pPr>
          </a:lstStyle>
          <a:p>
            <a:r>
              <a:rPr lang="en-US" err="1"/>
              <a:t>Tittel</a:t>
            </a:r>
            <a:endParaRPr lang="en-US"/>
          </a:p>
        </p:txBody>
      </p:sp>
      <p:sp>
        <p:nvSpPr>
          <p:cNvPr id="13" name="addin_colorlist" hidden="1">
            <a:extLst>
              <a:ext uri="{FF2B5EF4-FFF2-40B4-BE49-F238E27FC236}">
                <a16:creationId xmlns:a16="http://schemas.microsoft.com/office/drawing/2014/main" id="{E35BFD6A-9EBA-437D-94D3-A22AE9F3BF68}"/>
              </a:ext>
            </a:extLst>
          </p:cNvPr>
          <p:cNvSpPr/>
          <p:nvPr userDrawn="1"/>
        </p:nvSpPr>
        <p:spPr>
          <a:xfrm>
            <a:off x="1823201"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clr1, clr2, clr_agenda3, clr_agenda4</a:t>
            </a:r>
          </a:p>
        </p:txBody>
      </p:sp>
      <p:sp>
        <p:nvSpPr>
          <p:cNvPr id="15" name="addin_colorbox" hidden="1">
            <a:extLst>
              <a:ext uri="{FF2B5EF4-FFF2-40B4-BE49-F238E27FC236}">
                <a16:creationId xmlns:a16="http://schemas.microsoft.com/office/drawing/2014/main" id="{BE9F07D1-9FDA-4010-B64C-C1629BFE3504}"/>
              </a:ext>
            </a:extLst>
          </p:cNvPr>
          <p:cNvSpPr/>
          <p:nvPr userDrawn="1"/>
        </p:nvSpPr>
        <p:spPr>
          <a:xfrm>
            <a:off x="3646402"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addin_colorbox</a:t>
            </a:r>
            <a:endParaRPr lang="nb-NO" sz="1050"/>
          </a:p>
        </p:txBody>
      </p:sp>
      <p:sp>
        <p:nvSpPr>
          <p:cNvPr id="16" name="addin_background" hidden="1">
            <a:extLst>
              <a:ext uri="{FF2B5EF4-FFF2-40B4-BE49-F238E27FC236}">
                <a16:creationId xmlns:a16="http://schemas.microsoft.com/office/drawing/2014/main" id="{0B018755-7928-4745-9B40-F3496CA5DF1C}"/>
              </a:ext>
            </a:extLst>
          </p:cNvPr>
          <p:cNvSpPr/>
          <p:nvPr userDrawn="1"/>
        </p:nvSpPr>
        <p:spPr>
          <a:xfrm>
            <a:off x="0"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addin_background</a:t>
            </a:r>
            <a:endParaRPr lang="nb-NO" sz="1050"/>
          </a:p>
        </p:txBody>
      </p:sp>
      <p:sp>
        <p:nvSpPr>
          <p:cNvPr id="17" name="addin_logo" hidden="1">
            <a:extLst>
              <a:ext uri="{FF2B5EF4-FFF2-40B4-BE49-F238E27FC236}">
                <a16:creationId xmlns:a16="http://schemas.microsoft.com/office/drawing/2014/main" id="{633A8CE6-D1F0-4276-AE71-8C8663E262E4}"/>
              </a:ext>
            </a:extLst>
          </p:cNvPr>
          <p:cNvSpPr/>
          <p:nvPr userDrawn="1"/>
        </p:nvSpPr>
        <p:spPr>
          <a:xfrm>
            <a:off x="5469604"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addin_logo</a:t>
            </a:r>
            <a:endParaRPr lang="nb-NO" sz="1050"/>
          </a:p>
        </p:txBody>
      </p:sp>
      <p:sp>
        <p:nvSpPr>
          <p:cNvPr id="18" name="addin_title" hidden="1">
            <a:extLst>
              <a:ext uri="{FF2B5EF4-FFF2-40B4-BE49-F238E27FC236}">
                <a16:creationId xmlns:a16="http://schemas.microsoft.com/office/drawing/2014/main" id="{FDD8280D-ED4A-4383-944E-05E4FE2BF965}"/>
              </a:ext>
            </a:extLst>
          </p:cNvPr>
          <p:cNvSpPr/>
          <p:nvPr userDrawn="1"/>
        </p:nvSpPr>
        <p:spPr>
          <a:xfrm>
            <a:off x="7292805"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addin_title</a:t>
            </a:r>
            <a:endParaRPr lang="nb-NO" sz="1050"/>
          </a:p>
        </p:txBody>
      </p:sp>
      <p:sp>
        <p:nvSpPr>
          <p:cNvPr id="19" name="addin_text" hidden="1">
            <a:extLst>
              <a:ext uri="{FF2B5EF4-FFF2-40B4-BE49-F238E27FC236}">
                <a16:creationId xmlns:a16="http://schemas.microsoft.com/office/drawing/2014/main" id="{994003EC-43C4-4410-B11C-73FEE1918704}"/>
              </a:ext>
            </a:extLst>
          </p:cNvPr>
          <p:cNvSpPr/>
          <p:nvPr userDrawn="1"/>
        </p:nvSpPr>
        <p:spPr>
          <a:xfrm>
            <a:off x="0"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addin_text</a:t>
            </a:r>
            <a:endParaRPr lang="nb-NO" sz="1050"/>
          </a:p>
        </p:txBody>
      </p:sp>
      <p:sp>
        <p:nvSpPr>
          <p:cNvPr id="23" name="DefLogoHvit" hidden="1">
            <a:extLst>
              <a:ext uri="{FF2B5EF4-FFF2-40B4-BE49-F238E27FC236}">
                <a16:creationId xmlns:a16="http://schemas.microsoft.com/office/drawing/2014/main" id="{3341E66A-52C3-4488-998F-D252AB6C05BB}"/>
              </a:ext>
            </a:extLst>
          </p:cNvPr>
          <p:cNvSpPr/>
          <p:nvPr userDrawn="1"/>
        </p:nvSpPr>
        <p:spPr>
          <a:xfrm>
            <a:off x="-1185863" y="-1028700"/>
            <a:ext cx="135000" cy="13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sp>
        <p:nvSpPr>
          <p:cNvPr id="24" name="Text Placeholder 1">
            <a:extLst>
              <a:ext uri="{FF2B5EF4-FFF2-40B4-BE49-F238E27FC236}">
                <a16:creationId xmlns:a16="http://schemas.microsoft.com/office/drawing/2014/main" id="{BAA402BF-A073-4F44-B5BE-D9D57BDB2271}"/>
              </a:ext>
            </a:extLst>
          </p:cNvPr>
          <p:cNvSpPr>
            <a:spLocks noGrp="1"/>
          </p:cNvSpPr>
          <p:nvPr>
            <p:ph type="body" sz="quarter" idx="28"/>
          </p:nvPr>
        </p:nvSpPr>
        <p:spPr>
          <a:xfrm>
            <a:off x="1649443" y="1273628"/>
            <a:ext cx="3194954" cy="2879271"/>
          </a:xfrm>
          <a:prstGeom prst="rect">
            <a:avLst/>
          </a:prstGeom>
        </p:spPr>
        <p:txBody>
          <a:bodyPr lIns="0" tIns="0" rIns="0" bIns="0"/>
          <a:lstStyle>
            <a:lvl1pPr>
              <a:defRPr sz="1050">
                <a:solidFill>
                  <a:srgbClr val="00207D"/>
                </a:solidFill>
              </a:defRPr>
            </a:lvl1pPr>
            <a:lvl2pPr>
              <a:defRPr sz="900">
                <a:solidFill>
                  <a:srgbClr val="00207D"/>
                </a:solidFill>
              </a:defRPr>
            </a:lvl2pPr>
            <a:lvl3pPr>
              <a:defRPr sz="825">
                <a:solidFill>
                  <a:srgbClr val="00207D"/>
                </a:solidFill>
              </a:defRPr>
            </a:lvl3pPr>
            <a:lvl4pPr>
              <a:defRPr sz="750">
                <a:solidFill>
                  <a:srgbClr val="00207D"/>
                </a:solidFill>
              </a:defRPr>
            </a:lvl4pPr>
            <a:lvl5pPr>
              <a:defRPr sz="675">
                <a:solidFill>
                  <a:srgbClr val="00207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1" name="logo_blaa" hidden="1">
            <a:extLst>
              <a:ext uri="{FF2B5EF4-FFF2-40B4-BE49-F238E27FC236}">
                <a16:creationId xmlns:a16="http://schemas.microsoft.com/office/drawing/2014/main" id="{C7D8CABE-DAD4-4CE5-9E13-C0D3157C5B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5" name="logo_hvit" descr="Et bilde som inneholder tekst, utklipp&#10;&#10;Automatisk generert beskrivelse" hidden="1">
            <a:extLst>
              <a:ext uri="{FF2B5EF4-FFF2-40B4-BE49-F238E27FC236}">
                <a16:creationId xmlns:a16="http://schemas.microsoft.com/office/drawing/2014/main" id="{636D9E31-C89C-405F-BDCB-BC9F047390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6" name="Picture 6">
            <a:extLst>
              <a:ext uri="{FF2B5EF4-FFF2-40B4-BE49-F238E27FC236}">
                <a16:creationId xmlns:a16="http://schemas.microsoft.com/office/drawing/2014/main" id="{CE37A7CE-40FF-432E-B4FE-F7BCAC9A6E57}"/>
              </a:ext>
            </a:extLst>
          </p:cNvPr>
          <p:cNvPicPr>
            <a:picLocks noChangeAspect="1"/>
          </p:cNvPicPr>
          <p:nvPr userDrawn="1"/>
        </p:nvPicPr>
        <p:blipFill>
          <a:blip r:embed="rId4"/>
          <a:stretch>
            <a:fillRect/>
          </a:stretch>
        </p:blipFill>
        <p:spPr>
          <a:xfrm>
            <a:off x="7514308" y="4678103"/>
            <a:ext cx="1492301" cy="337962"/>
          </a:xfrm>
          <a:prstGeom prst="rect">
            <a:avLst/>
          </a:prstGeom>
        </p:spPr>
      </p:pic>
    </p:spTree>
    <p:extLst>
      <p:ext uri="{BB962C8B-B14F-4D97-AF65-F5344CB8AC3E}">
        <p14:creationId xmlns:p14="http://schemas.microsoft.com/office/powerpoint/2010/main" val="1322091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Mobilside (Neste side)">
    <p:bg>
      <p:bgPr>
        <a:solidFill>
          <a:schemeClr val="accent2"/>
        </a:solidFill>
        <a:effectLst/>
      </p:bgPr>
    </p:bg>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99CBE4C0-AD7E-4767-A37B-3C4FCC55BF71}"/>
              </a:ext>
            </a:extLst>
          </p:cNvPr>
          <p:cNvSpPr>
            <a:spLocks noGrp="1"/>
          </p:cNvSpPr>
          <p:nvPr>
            <p:ph type="body" sz="quarter" idx="31" hasCustomPrompt="1"/>
          </p:nvPr>
        </p:nvSpPr>
        <p:spPr>
          <a:xfrm>
            <a:off x="831650" y="962891"/>
            <a:ext cx="3931881" cy="3931692"/>
          </a:xfrm>
          <a:prstGeom prst="ellipse">
            <a:avLst/>
          </a:prstGeom>
          <a:solidFill>
            <a:schemeClr val="accent5"/>
          </a:solidFill>
        </p:spPr>
        <p:txBody>
          <a:bodyPr/>
          <a:lstStyle>
            <a:lvl1pPr marL="0" indent="0">
              <a:buNone/>
              <a:defRPr sz="150"/>
            </a:lvl1pPr>
          </a:lstStyle>
          <a:p>
            <a:pPr lvl="0"/>
            <a:r>
              <a:rPr lang="en-US"/>
              <a:t> </a:t>
            </a:r>
          </a:p>
        </p:txBody>
      </p:sp>
      <p:sp>
        <p:nvSpPr>
          <p:cNvPr id="32" name="Picture Placeholder 31">
            <a:extLst>
              <a:ext uri="{FF2B5EF4-FFF2-40B4-BE49-F238E27FC236}">
                <a16:creationId xmlns:a16="http://schemas.microsoft.com/office/drawing/2014/main" id="{05B3895D-1033-44B5-BEE9-FB4C152506AD}"/>
              </a:ext>
            </a:extLst>
          </p:cNvPr>
          <p:cNvSpPr>
            <a:spLocks noGrp="1"/>
          </p:cNvSpPr>
          <p:nvPr>
            <p:ph type="pic" sz="quarter" idx="28" hasCustomPrompt="1"/>
          </p:nvPr>
        </p:nvSpPr>
        <p:spPr>
          <a:xfrm>
            <a:off x="1756251" y="457154"/>
            <a:ext cx="2081960" cy="4448447"/>
          </a:xfrm>
          <a:custGeom>
            <a:avLst/>
            <a:gdLst>
              <a:gd name="connsiteX0" fmla="*/ 0 w 2775947"/>
              <a:gd name="connsiteY0" fmla="*/ 0 h 5931262"/>
              <a:gd name="connsiteX1" fmla="*/ 2775947 w 2775947"/>
              <a:gd name="connsiteY1" fmla="*/ 0 h 5931262"/>
              <a:gd name="connsiteX2" fmla="*/ 2775947 w 2775947"/>
              <a:gd name="connsiteY2" fmla="*/ 5516988 h 5931262"/>
              <a:gd name="connsiteX3" fmla="*/ 2725403 w 2775947"/>
              <a:gd name="connsiteY3" fmla="*/ 5551158 h 5931262"/>
              <a:gd name="connsiteX4" fmla="*/ 1388454 w 2775947"/>
              <a:gd name="connsiteY4" fmla="*/ 5931262 h 5931262"/>
              <a:gd name="connsiteX5" fmla="*/ 51506 w 2775947"/>
              <a:gd name="connsiteY5" fmla="*/ 5551158 h 5931262"/>
              <a:gd name="connsiteX6" fmla="*/ 0 w 2775947"/>
              <a:gd name="connsiteY6" fmla="*/ 5516338 h 593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947" h="5931262">
                <a:moveTo>
                  <a:pt x="0" y="0"/>
                </a:moveTo>
                <a:lnTo>
                  <a:pt x="2775947" y="0"/>
                </a:lnTo>
                <a:lnTo>
                  <a:pt x="2775947" y="5516988"/>
                </a:lnTo>
                <a:lnTo>
                  <a:pt x="2725403" y="5551158"/>
                </a:lnTo>
                <a:cubicBezTo>
                  <a:pt x="2330248" y="5793781"/>
                  <a:pt x="1872419" y="5931262"/>
                  <a:pt x="1388454" y="5931262"/>
                </a:cubicBezTo>
                <a:cubicBezTo>
                  <a:pt x="904490" y="5931262"/>
                  <a:pt x="446660" y="5793781"/>
                  <a:pt x="51506" y="5551158"/>
                </a:cubicBezTo>
                <a:lnTo>
                  <a:pt x="0" y="5516338"/>
                </a:lnTo>
                <a:close/>
              </a:path>
            </a:pathLst>
          </a:custGeom>
          <a:noFill/>
        </p:spPr>
        <p:txBody>
          <a:bodyPr wrap="square">
            <a:noAutofit/>
          </a:bodyPr>
          <a:lstStyle>
            <a:lvl1pPr marL="0" indent="0" algn="ctr">
              <a:buNone/>
              <a:defRPr sz="3300"/>
            </a:lvl1pPr>
          </a:lstStyle>
          <a:p>
            <a:br>
              <a:rPr lang="en-US"/>
            </a:br>
            <a:r>
              <a:rPr lang="en-US"/>
              <a:t>Sett inn </a:t>
            </a:r>
            <a:r>
              <a:rPr lang="en-US" err="1"/>
              <a:t>bilde</a:t>
            </a:r>
            <a:r>
              <a:rPr lang="en-US"/>
              <a:t> fra </a:t>
            </a:r>
            <a:r>
              <a:rPr lang="en-US" err="1"/>
              <a:t>meny</a:t>
            </a:r>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4" name="Title 13">
            <a:extLst>
              <a:ext uri="{FF2B5EF4-FFF2-40B4-BE49-F238E27FC236}">
                <a16:creationId xmlns:a16="http://schemas.microsoft.com/office/drawing/2014/main" id="{BEB04BA6-7A2A-4D75-BF39-32A0AC92411A}"/>
              </a:ext>
            </a:extLst>
          </p:cNvPr>
          <p:cNvSpPr>
            <a:spLocks noGrp="1"/>
          </p:cNvSpPr>
          <p:nvPr>
            <p:ph type="title"/>
          </p:nvPr>
        </p:nvSpPr>
        <p:spPr>
          <a:xfrm>
            <a:off x="5461872" y="1621631"/>
            <a:ext cx="3521309" cy="938808"/>
          </a:xfrm>
        </p:spPr>
        <p:txBody>
          <a:bodyPr anchor="t"/>
          <a:lstStyle>
            <a:lvl1pPr>
              <a:lnSpc>
                <a:spcPct val="90000"/>
              </a:lnSpc>
              <a:defRPr>
                <a:solidFill>
                  <a:schemeClr val="bg1"/>
                </a:solidFill>
              </a:defRPr>
            </a:lvl1pPr>
          </a:lstStyle>
          <a:p>
            <a:r>
              <a:rPr lang="en-GB"/>
              <a:t>Click to edit Master title style</a:t>
            </a:r>
            <a:endParaRPr lang="en-US"/>
          </a:p>
        </p:txBody>
      </p:sp>
      <p:sp>
        <p:nvSpPr>
          <p:cNvPr id="28" name="Text Placeholder 27">
            <a:extLst>
              <a:ext uri="{FF2B5EF4-FFF2-40B4-BE49-F238E27FC236}">
                <a16:creationId xmlns:a16="http://schemas.microsoft.com/office/drawing/2014/main" id="{86F47EA2-9057-40E9-8497-026110B55D15}"/>
              </a:ext>
            </a:extLst>
          </p:cNvPr>
          <p:cNvSpPr>
            <a:spLocks noGrp="1"/>
          </p:cNvSpPr>
          <p:nvPr>
            <p:ph type="body" sz="quarter" idx="29"/>
          </p:nvPr>
        </p:nvSpPr>
        <p:spPr>
          <a:xfrm>
            <a:off x="5461872" y="2692560"/>
            <a:ext cx="3521309" cy="2015729"/>
          </a:xfrm>
        </p:spPr>
        <p:txBody>
          <a:bodyPr/>
          <a:lstStyle>
            <a:lvl1pPr>
              <a:defRPr sz="1050">
                <a:solidFill>
                  <a:schemeClr val="bg1"/>
                </a:solidFill>
              </a:defRPr>
            </a:lvl1pPr>
            <a:lvl2pPr>
              <a:defRPr sz="900">
                <a:solidFill>
                  <a:schemeClr val="bg1"/>
                </a:solidFill>
              </a:defRPr>
            </a:lvl2pPr>
            <a:lvl3pPr>
              <a:defRPr sz="825">
                <a:solidFill>
                  <a:schemeClr val="bg1"/>
                </a:solidFill>
              </a:defRPr>
            </a:lvl3pPr>
            <a:lvl4pPr>
              <a:defRPr sz="750">
                <a:solidFill>
                  <a:schemeClr val="bg1"/>
                </a:solidFill>
              </a:defRPr>
            </a:lvl4pPr>
            <a:lvl5pPr>
              <a:defRPr sz="675">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addin_colorbox" hidden="1">
            <a:extLst>
              <a:ext uri="{FF2B5EF4-FFF2-40B4-BE49-F238E27FC236}">
                <a16:creationId xmlns:a16="http://schemas.microsoft.com/office/drawing/2014/main" id="{BA1CDBB3-7F0F-4B79-80EB-8B3018AC3374}"/>
              </a:ext>
            </a:extLst>
          </p:cNvPr>
          <p:cNvSpPr/>
          <p:nvPr userDrawn="1"/>
        </p:nvSpPr>
        <p:spPr>
          <a:xfrm>
            <a:off x="3646402"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addin_colorbox</a:t>
            </a:r>
            <a:endParaRPr lang="nb-NO" sz="1050"/>
          </a:p>
        </p:txBody>
      </p:sp>
      <p:sp>
        <p:nvSpPr>
          <p:cNvPr id="18" name="addin_background" hidden="1">
            <a:extLst>
              <a:ext uri="{FF2B5EF4-FFF2-40B4-BE49-F238E27FC236}">
                <a16:creationId xmlns:a16="http://schemas.microsoft.com/office/drawing/2014/main" id="{358D762E-DF76-4AA4-9D0F-6672D7C7FABB}"/>
              </a:ext>
            </a:extLst>
          </p:cNvPr>
          <p:cNvSpPr/>
          <p:nvPr userDrawn="1"/>
        </p:nvSpPr>
        <p:spPr>
          <a:xfrm>
            <a:off x="0"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addin_background</a:t>
            </a:r>
            <a:endParaRPr lang="nb-NO" sz="1050"/>
          </a:p>
        </p:txBody>
      </p:sp>
      <p:sp>
        <p:nvSpPr>
          <p:cNvPr id="19" name="addin_logo" hidden="1">
            <a:extLst>
              <a:ext uri="{FF2B5EF4-FFF2-40B4-BE49-F238E27FC236}">
                <a16:creationId xmlns:a16="http://schemas.microsoft.com/office/drawing/2014/main" id="{5A17DCCA-A4B0-4CEB-99D6-E36A5526EE97}"/>
              </a:ext>
            </a:extLst>
          </p:cNvPr>
          <p:cNvSpPr/>
          <p:nvPr userDrawn="1"/>
        </p:nvSpPr>
        <p:spPr>
          <a:xfrm>
            <a:off x="5469604"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addin_logo</a:t>
            </a:r>
            <a:endParaRPr lang="nb-NO" sz="1050"/>
          </a:p>
        </p:txBody>
      </p:sp>
      <p:sp>
        <p:nvSpPr>
          <p:cNvPr id="20" name="addin_title" hidden="1">
            <a:extLst>
              <a:ext uri="{FF2B5EF4-FFF2-40B4-BE49-F238E27FC236}">
                <a16:creationId xmlns:a16="http://schemas.microsoft.com/office/drawing/2014/main" id="{938C90AB-F710-484A-B299-8D3A7508F977}"/>
              </a:ext>
            </a:extLst>
          </p:cNvPr>
          <p:cNvSpPr/>
          <p:nvPr userDrawn="1"/>
        </p:nvSpPr>
        <p:spPr>
          <a:xfrm>
            <a:off x="7292805"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addin_title</a:t>
            </a:r>
            <a:endParaRPr lang="nb-NO" sz="1050"/>
          </a:p>
        </p:txBody>
      </p:sp>
      <p:sp>
        <p:nvSpPr>
          <p:cNvPr id="21" name="addin_text" hidden="1">
            <a:extLst>
              <a:ext uri="{FF2B5EF4-FFF2-40B4-BE49-F238E27FC236}">
                <a16:creationId xmlns:a16="http://schemas.microsoft.com/office/drawing/2014/main" id="{B11F346B-C3CB-48BC-9185-50A1BB4FF089}"/>
              </a:ext>
            </a:extLst>
          </p:cNvPr>
          <p:cNvSpPr/>
          <p:nvPr userDrawn="1"/>
        </p:nvSpPr>
        <p:spPr>
          <a:xfrm>
            <a:off x="0"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addin_text</a:t>
            </a:r>
            <a:endParaRPr lang="nb-NO" sz="1050"/>
          </a:p>
        </p:txBody>
      </p:sp>
      <p:sp>
        <p:nvSpPr>
          <p:cNvPr id="65" name="Text Placeholder 64">
            <a:extLst>
              <a:ext uri="{FF2B5EF4-FFF2-40B4-BE49-F238E27FC236}">
                <a16:creationId xmlns:a16="http://schemas.microsoft.com/office/drawing/2014/main" id="{07CB38BD-06CD-4641-A90C-18CE66C56A87}"/>
              </a:ext>
            </a:extLst>
          </p:cNvPr>
          <p:cNvSpPr>
            <a:spLocks noGrp="1"/>
          </p:cNvSpPr>
          <p:nvPr>
            <p:ph type="body" sz="quarter" idx="32" hasCustomPrompt="1"/>
          </p:nvPr>
        </p:nvSpPr>
        <p:spPr>
          <a:xfrm>
            <a:off x="1569281" y="326098"/>
            <a:ext cx="2451907" cy="4817402"/>
          </a:xfrm>
          <a:blipFill>
            <a:blip r:embed="rId2"/>
            <a:stretch>
              <a:fillRect/>
            </a:stretch>
          </a:blipFill>
        </p:spPr>
        <p:txBody>
          <a:bodyPr/>
          <a:lstStyle>
            <a:lvl1pPr marL="0" indent="0">
              <a:buNone/>
              <a:defRPr/>
            </a:lvl1pPr>
          </a:lstStyle>
          <a:p>
            <a:pPr lvl="0"/>
            <a:r>
              <a:rPr lang="en-US"/>
              <a:t> </a:t>
            </a:r>
          </a:p>
        </p:txBody>
      </p:sp>
      <p:sp>
        <p:nvSpPr>
          <p:cNvPr id="22" name="DefLogoHvit" hidden="1">
            <a:extLst>
              <a:ext uri="{FF2B5EF4-FFF2-40B4-BE49-F238E27FC236}">
                <a16:creationId xmlns:a16="http://schemas.microsoft.com/office/drawing/2014/main" id="{DA2EDFEE-A606-400C-BA08-036FC2EA1054}"/>
              </a:ext>
            </a:extLst>
          </p:cNvPr>
          <p:cNvSpPr/>
          <p:nvPr userDrawn="1"/>
        </p:nvSpPr>
        <p:spPr>
          <a:xfrm>
            <a:off x="-1185863" y="-1028700"/>
            <a:ext cx="135000" cy="13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pic>
        <p:nvPicPr>
          <p:cNvPr id="23" name="logo_blaa" hidden="1">
            <a:extLst>
              <a:ext uri="{FF2B5EF4-FFF2-40B4-BE49-F238E27FC236}">
                <a16:creationId xmlns:a16="http://schemas.microsoft.com/office/drawing/2014/main" id="{C7E3E078-E9F4-45BE-B1CA-5911523D0B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4" name="logo_hvit" descr="Et bilde som inneholder tekst, utklipp&#10;&#10;Automatisk generert beskrivelse" hidden="1">
            <a:extLst>
              <a:ext uri="{FF2B5EF4-FFF2-40B4-BE49-F238E27FC236}">
                <a16:creationId xmlns:a16="http://schemas.microsoft.com/office/drawing/2014/main" id="{D4B4FC55-4873-4C36-BAB7-4D0CE338E25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5" name="Picture 6">
            <a:extLst>
              <a:ext uri="{FF2B5EF4-FFF2-40B4-BE49-F238E27FC236}">
                <a16:creationId xmlns:a16="http://schemas.microsoft.com/office/drawing/2014/main" id="{45378D80-D8CA-48CC-852F-1DE4DA518827}"/>
              </a:ext>
            </a:extLst>
          </p:cNvPr>
          <p:cNvPicPr>
            <a:picLocks noChangeAspect="1"/>
          </p:cNvPicPr>
          <p:nvPr userDrawn="1"/>
        </p:nvPicPr>
        <p:blipFill>
          <a:blip r:embed="rId5"/>
          <a:stretch>
            <a:fillRect/>
          </a:stretch>
        </p:blipFill>
        <p:spPr>
          <a:xfrm>
            <a:off x="7514308" y="4678103"/>
            <a:ext cx="1492301" cy="337962"/>
          </a:xfrm>
          <a:prstGeom prst="rect">
            <a:avLst/>
          </a:prstGeom>
        </p:spPr>
      </p:pic>
    </p:spTree>
    <p:extLst>
      <p:ext uri="{BB962C8B-B14F-4D97-AF65-F5344CB8AC3E}">
        <p14:creationId xmlns:p14="http://schemas.microsoft.com/office/powerpoint/2010/main" val="4181790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Innhold (Venstre)">
    <p:bg>
      <p:bgPr>
        <a:solidFill>
          <a:srgbClr val="FFF9F5"/>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F9CB0EE-AD99-4A11-AADA-C4A4009C79B3}"/>
              </a:ext>
            </a:extLst>
          </p:cNvPr>
          <p:cNvSpPr>
            <a:spLocks noGrp="1"/>
          </p:cNvSpPr>
          <p:nvPr>
            <p:ph sz="quarter" idx="30" hasCustomPrompt="1"/>
          </p:nvPr>
        </p:nvSpPr>
        <p:spPr>
          <a:xfrm>
            <a:off x="0" y="0"/>
            <a:ext cx="5514975" cy="5143500"/>
          </a:xfrm>
          <a:prstGeom prst="round1Rect">
            <a:avLst>
              <a:gd name="adj" fmla="val 38976"/>
            </a:avLst>
          </a:prstGeom>
          <a:solidFill>
            <a:srgbClr val="002060"/>
          </a:solidFill>
        </p:spPr>
        <p:txBody>
          <a:bodyPr lIns="0" tIns="0" rIns="0" bIns="0"/>
          <a:lstStyle>
            <a:lvl1pPr marL="0" indent="0">
              <a:buNone/>
              <a:defRPr/>
            </a:lvl1pPr>
            <a:lvl5pPr>
              <a:defRPr/>
            </a:lvl5pPr>
          </a:lstStyle>
          <a:p>
            <a:pPr lvl="0"/>
            <a:r>
              <a:rPr lang="en-US"/>
              <a:t> </a:t>
            </a:r>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chemeClr val="bg1"/>
                </a:solidFill>
              </a:defRPr>
            </a:lvl1pPr>
          </a:lstStyle>
          <a:p>
            <a:fld id="{E21350B7-B9C6-4D95-8DED-14AC5563525B}" type="slidenum">
              <a:rPr lang="en-US" smtClean="0"/>
              <a:pPr/>
              <a:t>‹#›</a:t>
            </a:fld>
            <a:endParaRPr lang="en-US"/>
          </a:p>
        </p:txBody>
      </p:sp>
      <p:sp>
        <p:nvSpPr>
          <p:cNvPr id="15" name="Text Placeholder 14">
            <a:extLst>
              <a:ext uri="{FF2B5EF4-FFF2-40B4-BE49-F238E27FC236}">
                <a16:creationId xmlns:a16="http://schemas.microsoft.com/office/drawing/2014/main" id="{A100C112-E41D-4154-A09B-F17BA74EE51E}"/>
              </a:ext>
            </a:extLst>
          </p:cNvPr>
          <p:cNvSpPr>
            <a:spLocks noGrp="1"/>
          </p:cNvSpPr>
          <p:nvPr>
            <p:ph type="body" sz="quarter" idx="24" hasCustomPrompt="1"/>
          </p:nvPr>
        </p:nvSpPr>
        <p:spPr>
          <a:xfrm flipH="1">
            <a:off x="4005943" y="2424113"/>
            <a:ext cx="5138057" cy="2719388"/>
          </a:xfrm>
          <a:prstGeom prst="round1Rect">
            <a:avLst>
              <a:gd name="adj" fmla="val 38591"/>
            </a:avLst>
          </a:prstGeom>
          <a:solidFill>
            <a:srgbClr val="FDF3F2"/>
          </a:solidFill>
        </p:spPr>
        <p:txBody>
          <a:bodyPr wrap="square">
            <a:noAutofit/>
          </a:bodyPr>
          <a:lstStyle>
            <a:lvl1pPr marL="0" indent="0">
              <a:buNone/>
              <a:defRPr sz="150">
                <a:solidFill>
                  <a:srgbClr val="010000"/>
                </a:solidFill>
              </a:defRPr>
            </a:lvl1pPr>
          </a:lstStyle>
          <a:p>
            <a:pPr lvl="0"/>
            <a:r>
              <a:rPr lang="en-US"/>
              <a:t>  </a:t>
            </a:r>
          </a:p>
        </p:txBody>
      </p:sp>
      <p:sp>
        <p:nvSpPr>
          <p:cNvPr id="14" name="Title 13">
            <a:extLst>
              <a:ext uri="{FF2B5EF4-FFF2-40B4-BE49-F238E27FC236}">
                <a16:creationId xmlns:a16="http://schemas.microsoft.com/office/drawing/2014/main" id="{BEB04BA6-7A2A-4D75-BF39-32A0AC92411A}"/>
              </a:ext>
            </a:extLst>
          </p:cNvPr>
          <p:cNvSpPr>
            <a:spLocks noGrp="1"/>
          </p:cNvSpPr>
          <p:nvPr>
            <p:ph type="title" hasCustomPrompt="1"/>
          </p:nvPr>
        </p:nvSpPr>
        <p:spPr>
          <a:xfrm>
            <a:off x="5825302" y="1512720"/>
            <a:ext cx="3157878" cy="470898"/>
          </a:xfrm>
        </p:spPr>
        <p:txBody>
          <a:bodyPr anchor="b"/>
          <a:lstStyle>
            <a:lvl1pPr>
              <a:lnSpc>
                <a:spcPct val="90000"/>
              </a:lnSpc>
              <a:defRPr>
                <a:solidFill>
                  <a:srgbClr val="00207D"/>
                </a:solidFill>
              </a:defRPr>
            </a:lvl1pPr>
          </a:lstStyle>
          <a:p>
            <a:r>
              <a:rPr lang="en-US" err="1"/>
              <a:t>Tittel</a:t>
            </a:r>
            <a:endParaRPr lang="en-US"/>
          </a:p>
        </p:txBody>
      </p:sp>
      <p:sp>
        <p:nvSpPr>
          <p:cNvPr id="17" name="Text Placeholder 16">
            <a:extLst>
              <a:ext uri="{FF2B5EF4-FFF2-40B4-BE49-F238E27FC236}">
                <a16:creationId xmlns:a16="http://schemas.microsoft.com/office/drawing/2014/main" id="{A4528026-6A07-443D-B9F3-8AA5C62D7008}"/>
              </a:ext>
            </a:extLst>
          </p:cNvPr>
          <p:cNvSpPr>
            <a:spLocks noGrp="1"/>
          </p:cNvSpPr>
          <p:nvPr>
            <p:ph type="body" sz="quarter" idx="26"/>
          </p:nvPr>
        </p:nvSpPr>
        <p:spPr>
          <a:xfrm>
            <a:off x="5825301" y="2074856"/>
            <a:ext cx="3157879" cy="294488"/>
          </a:xfrm>
        </p:spPr>
        <p:txBody>
          <a:bodyPr/>
          <a:lstStyle>
            <a:lvl1pPr marL="0" indent="0">
              <a:buNone/>
              <a:defRPr sz="1200">
                <a:solidFill>
                  <a:srgbClr val="00207D"/>
                </a:solidFill>
                <a:latin typeface="SpareBank 1 Light" panose="020B0500030000000000" pitchFamily="34" charset="0"/>
              </a:defRPr>
            </a:lvl1pPr>
          </a:lstStyle>
          <a:p>
            <a:pPr lvl="0"/>
            <a:r>
              <a:rPr lang="en-GB"/>
              <a:t>Click to edit Master text styles</a:t>
            </a:r>
          </a:p>
        </p:txBody>
      </p:sp>
      <p:sp>
        <p:nvSpPr>
          <p:cNvPr id="19" name="Text Placeholder 18">
            <a:extLst>
              <a:ext uri="{FF2B5EF4-FFF2-40B4-BE49-F238E27FC236}">
                <a16:creationId xmlns:a16="http://schemas.microsoft.com/office/drawing/2014/main" id="{F18881BF-E0C4-4F83-92BC-7EBBFFDC8E57}"/>
              </a:ext>
            </a:extLst>
          </p:cNvPr>
          <p:cNvSpPr>
            <a:spLocks noGrp="1"/>
          </p:cNvSpPr>
          <p:nvPr>
            <p:ph type="body" sz="quarter" idx="27" hasCustomPrompt="1"/>
          </p:nvPr>
        </p:nvSpPr>
        <p:spPr>
          <a:xfrm>
            <a:off x="5825302" y="3134880"/>
            <a:ext cx="3157879" cy="254056"/>
          </a:xfrm>
        </p:spPr>
        <p:txBody>
          <a:bodyPr anchor="b"/>
          <a:lstStyle>
            <a:lvl1pPr marL="0" indent="0">
              <a:buNone/>
              <a:defRPr sz="1200">
                <a:solidFill>
                  <a:srgbClr val="00207D"/>
                </a:solidFill>
                <a:latin typeface="SpareBank 1 Medium" panose="020B0500030000000000" pitchFamily="34" charset="0"/>
              </a:defRPr>
            </a:lvl1pPr>
          </a:lstStyle>
          <a:p>
            <a:pPr lvl="0"/>
            <a:r>
              <a:rPr lang="en-US" err="1"/>
              <a:t>Mellomtittel</a:t>
            </a:r>
            <a:endParaRPr lang="en-US"/>
          </a:p>
        </p:txBody>
      </p:sp>
      <p:sp>
        <p:nvSpPr>
          <p:cNvPr id="20" name="addin_colorlist" hidden="1">
            <a:extLst>
              <a:ext uri="{FF2B5EF4-FFF2-40B4-BE49-F238E27FC236}">
                <a16:creationId xmlns:a16="http://schemas.microsoft.com/office/drawing/2014/main" id="{7BD4C53C-108D-4394-8456-4042468C0E3E}"/>
              </a:ext>
            </a:extLst>
          </p:cNvPr>
          <p:cNvSpPr/>
          <p:nvPr userDrawn="1"/>
        </p:nvSpPr>
        <p:spPr>
          <a:xfrm>
            <a:off x="1823201"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clr1, clr2, clr_agenda3, clr_agenda4</a:t>
            </a:r>
          </a:p>
        </p:txBody>
      </p:sp>
      <p:sp>
        <p:nvSpPr>
          <p:cNvPr id="21" name="addin_colorbox" hidden="1">
            <a:extLst>
              <a:ext uri="{FF2B5EF4-FFF2-40B4-BE49-F238E27FC236}">
                <a16:creationId xmlns:a16="http://schemas.microsoft.com/office/drawing/2014/main" id="{B367CA8A-46EF-4B57-A802-BB29E53CA959}"/>
              </a:ext>
            </a:extLst>
          </p:cNvPr>
          <p:cNvSpPr/>
          <p:nvPr userDrawn="1"/>
        </p:nvSpPr>
        <p:spPr>
          <a:xfrm>
            <a:off x="3646402"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addin_colorbox</a:t>
            </a:r>
            <a:endParaRPr lang="nb-NO" sz="1050"/>
          </a:p>
        </p:txBody>
      </p:sp>
      <p:sp>
        <p:nvSpPr>
          <p:cNvPr id="22" name="addin_background" hidden="1">
            <a:extLst>
              <a:ext uri="{FF2B5EF4-FFF2-40B4-BE49-F238E27FC236}">
                <a16:creationId xmlns:a16="http://schemas.microsoft.com/office/drawing/2014/main" id="{8EC9AE72-4105-48A6-A086-47AFE82C9352}"/>
              </a:ext>
            </a:extLst>
          </p:cNvPr>
          <p:cNvSpPr/>
          <p:nvPr userDrawn="1"/>
        </p:nvSpPr>
        <p:spPr>
          <a:xfrm>
            <a:off x="0"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addin_background</a:t>
            </a:r>
            <a:endParaRPr lang="nb-NO" sz="1050"/>
          </a:p>
        </p:txBody>
      </p:sp>
      <p:sp>
        <p:nvSpPr>
          <p:cNvPr id="23" name="addin_logo" hidden="1">
            <a:extLst>
              <a:ext uri="{FF2B5EF4-FFF2-40B4-BE49-F238E27FC236}">
                <a16:creationId xmlns:a16="http://schemas.microsoft.com/office/drawing/2014/main" id="{2F1AA884-7DE6-4EAE-BF6F-1767EE3A5B0D}"/>
              </a:ext>
            </a:extLst>
          </p:cNvPr>
          <p:cNvSpPr/>
          <p:nvPr userDrawn="1"/>
        </p:nvSpPr>
        <p:spPr>
          <a:xfrm>
            <a:off x="5469604"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addin_logo</a:t>
            </a:r>
            <a:endParaRPr lang="nb-NO" sz="1050"/>
          </a:p>
        </p:txBody>
      </p:sp>
      <p:sp>
        <p:nvSpPr>
          <p:cNvPr id="24" name="addin_title" hidden="1">
            <a:extLst>
              <a:ext uri="{FF2B5EF4-FFF2-40B4-BE49-F238E27FC236}">
                <a16:creationId xmlns:a16="http://schemas.microsoft.com/office/drawing/2014/main" id="{B8B387BA-8B81-4475-9FC8-702C90AFA836}"/>
              </a:ext>
            </a:extLst>
          </p:cNvPr>
          <p:cNvSpPr/>
          <p:nvPr userDrawn="1"/>
        </p:nvSpPr>
        <p:spPr>
          <a:xfrm>
            <a:off x="7292805"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addin_title</a:t>
            </a:r>
            <a:endParaRPr lang="nb-NO" sz="1050"/>
          </a:p>
        </p:txBody>
      </p:sp>
      <p:sp>
        <p:nvSpPr>
          <p:cNvPr id="25" name="addin_text" hidden="1">
            <a:extLst>
              <a:ext uri="{FF2B5EF4-FFF2-40B4-BE49-F238E27FC236}">
                <a16:creationId xmlns:a16="http://schemas.microsoft.com/office/drawing/2014/main" id="{D9145AC7-3FAF-40CE-9C66-69B589F5679D}"/>
              </a:ext>
            </a:extLst>
          </p:cNvPr>
          <p:cNvSpPr/>
          <p:nvPr userDrawn="1"/>
        </p:nvSpPr>
        <p:spPr>
          <a:xfrm>
            <a:off x="0"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addin_text</a:t>
            </a:r>
            <a:endParaRPr lang="nb-NO" sz="1050"/>
          </a:p>
        </p:txBody>
      </p:sp>
      <p:sp>
        <p:nvSpPr>
          <p:cNvPr id="27" name="Text Placeholder 1">
            <a:extLst>
              <a:ext uri="{FF2B5EF4-FFF2-40B4-BE49-F238E27FC236}">
                <a16:creationId xmlns:a16="http://schemas.microsoft.com/office/drawing/2014/main" id="{6818D3C5-E00B-4293-821C-798C4F134E3C}"/>
              </a:ext>
            </a:extLst>
          </p:cNvPr>
          <p:cNvSpPr>
            <a:spLocks noGrp="1"/>
          </p:cNvSpPr>
          <p:nvPr>
            <p:ph type="body" sz="quarter" idx="28"/>
          </p:nvPr>
        </p:nvSpPr>
        <p:spPr>
          <a:xfrm>
            <a:off x="5825269" y="3461007"/>
            <a:ext cx="3157912" cy="934640"/>
          </a:xfrm>
          <a:prstGeom prst="rect">
            <a:avLst/>
          </a:prstGeom>
        </p:spPr>
        <p:txBody>
          <a:bodyPr lIns="0" tIns="0" rIns="0" bIns="0"/>
          <a:lstStyle>
            <a:lvl1pPr>
              <a:defRPr sz="1050">
                <a:solidFill>
                  <a:srgbClr val="00207D"/>
                </a:solidFill>
              </a:defRPr>
            </a:lvl1pPr>
            <a:lvl2pPr>
              <a:defRPr sz="900">
                <a:solidFill>
                  <a:srgbClr val="00207D"/>
                </a:solidFill>
              </a:defRPr>
            </a:lvl2pPr>
            <a:lvl3pPr>
              <a:defRPr sz="825">
                <a:solidFill>
                  <a:srgbClr val="00207D"/>
                </a:solidFill>
              </a:defRPr>
            </a:lvl3pPr>
            <a:lvl4pPr>
              <a:defRPr sz="750">
                <a:solidFill>
                  <a:srgbClr val="00207D"/>
                </a:solidFill>
              </a:defRPr>
            </a:lvl4pPr>
            <a:lvl5pPr>
              <a:defRPr sz="675">
                <a:solidFill>
                  <a:srgbClr val="00207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6" name="logo_blaa" hidden="1">
            <a:extLst>
              <a:ext uri="{FF2B5EF4-FFF2-40B4-BE49-F238E27FC236}">
                <a16:creationId xmlns:a16="http://schemas.microsoft.com/office/drawing/2014/main" id="{0C1E5C04-40F4-4793-9BC1-598C71D35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8" name="logo_hvit" descr="Et bilde som inneholder tekst, utklipp&#10;&#10;Automatisk generert beskrivelse" hidden="1">
            <a:extLst>
              <a:ext uri="{FF2B5EF4-FFF2-40B4-BE49-F238E27FC236}">
                <a16:creationId xmlns:a16="http://schemas.microsoft.com/office/drawing/2014/main" id="{8A79599B-C76B-4B07-BCD1-0B4AE9562F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9" name="Picture 5">
            <a:extLst>
              <a:ext uri="{FF2B5EF4-FFF2-40B4-BE49-F238E27FC236}">
                <a16:creationId xmlns:a16="http://schemas.microsoft.com/office/drawing/2014/main" id="{EA190440-735F-4F51-9784-35D3E294AEE6}"/>
              </a:ext>
            </a:extLst>
          </p:cNvPr>
          <p:cNvPicPr>
            <a:picLocks noChangeAspect="1"/>
          </p:cNvPicPr>
          <p:nvPr userDrawn="1"/>
        </p:nvPicPr>
        <p:blipFill>
          <a:blip r:embed="rId4"/>
          <a:stretch>
            <a:fillRect/>
          </a:stretch>
        </p:blipFill>
        <p:spPr>
          <a:xfrm>
            <a:off x="7646686" y="4702155"/>
            <a:ext cx="1377566" cy="396187"/>
          </a:xfrm>
          <a:prstGeom prst="rect">
            <a:avLst/>
          </a:prstGeom>
        </p:spPr>
      </p:pic>
    </p:spTree>
    <p:extLst>
      <p:ext uri="{BB962C8B-B14F-4D97-AF65-F5344CB8AC3E}">
        <p14:creationId xmlns:p14="http://schemas.microsoft.com/office/powerpoint/2010/main" val="2980244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tel, undertittel, tekst og bilde (Høyre nede, sirkel)">
    <p:bg>
      <p:bgPr>
        <a:solidFill>
          <a:srgbClr val="FFF9F5"/>
        </a:solidFill>
        <a:effectLst/>
      </p:bgPr>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EA8A8A2A-6A3B-44AB-8647-260EC7923EDF}"/>
              </a:ext>
            </a:extLst>
          </p:cNvPr>
          <p:cNvSpPr>
            <a:spLocks noGrp="1"/>
          </p:cNvSpPr>
          <p:nvPr>
            <p:ph type="body" sz="quarter" idx="28" hasCustomPrompt="1"/>
          </p:nvPr>
        </p:nvSpPr>
        <p:spPr>
          <a:xfrm>
            <a:off x="4714876" y="774862"/>
            <a:ext cx="4429124" cy="4368638"/>
          </a:xfrm>
          <a:custGeom>
            <a:avLst/>
            <a:gdLst>
              <a:gd name="connsiteX0" fmla="*/ 3467099 w 5905498"/>
              <a:gd name="connsiteY0" fmla="*/ 0 h 5824850"/>
              <a:gd name="connsiteX1" fmla="*/ 5672496 w 5905498"/>
              <a:gd name="connsiteY1" fmla="*/ 791717 h 5824850"/>
              <a:gd name="connsiteX2" fmla="*/ 5905498 w 5905498"/>
              <a:gd name="connsiteY2" fmla="*/ 1003484 h 5824850"/>
              <a:gd name="connsiteX3" fmla="*/ 5905498 w 5905498"/>
              <a:gd name="connsiteY3" fmla="*/ 5824850 h 5824850"/>
              <a:gd name="connsiteX4" fmla="*/ 930186 w 5905498"/>
              <a:gd name="connsiteY4" fmla="*/ 5824850 h 5824850"/>
              <a:gd name="connsiteX5" fmla="*/ 791717 w 5905498"/>
              <a:gd name="connsiteY5" fmla="*/ 5672496 h 5824850"/>
              <a:gd name="connsiteX6" fmla="*/ 0 w 5905498"/>
              <a:gd name="connsiteY6" fmla="*/ 3467100 h 5824850"/>
              <a:gd name="connsiteX7" fmla="*/ 3467099 w 5905498"/>
              <a:gd name="connsiteY7" fmla="*/ 0 h 58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498" h="5824850">
                <a:moveTo>
                  <a:pt x="3467099" y="0"/>
                </a:moveTo>
                <a:cubicBezTo>
                  <a:pt x="4304836" y="0"/>
                  <a:pt x="5073177" y="297115"/>
                  <a:pt x="5672496" y="791717"/>
                </a:cubicBezTo>
                <a:lnTo>
                  <a:pt x="5905498" y="1003484"/>
                </a:lnTo>
                <a:lnTo>
                  <a:pt x="5905498" y="5824850"/>
                </a:lnTo>
                <a:lnTo>
                  <a:pt x="930186" y="5824850"/>
                </a:lnTo>
                <a:lnTo>
                  <a:pt x="791717" y="5672496"/>
                </a:lnTo>
                <a:cubicBezTo>
                  <a:pt x="297115" y="5073177"/>
                  <a:pt x="0" y="4304836"/>
                  <a:pt x="0" y="3467100"/>
                </a:cubicBezTo>
                <a:cubicBezTo>
                  <a:pt x="0" y="1552273"/>
                  <a:pt x="1552273" y="0"/>
                  <a:pt x="3467099" y="0"/>
                </a:cubicBezTo>
                <a:close/>
              </a:path>
            </a:pathLst>
          </a:custGeom>
          <a:solidFill>
            <a:schemeClr val="accent2"/>
          </a:solidFill>
        </p:spPr>
        <p:txBody>
          <a:bodyPr wrap="square">
            <a:noAutofit/>
          </a:bodyPr>
          <a:lstStyle>
            <a:lvl1pPr marL="0" indent="0">
              <a:buNone/>
              <a:defRPr sz="150">
                <a:solidFill>
                  <a:srgbClr val="010000"/>
                </a:solidFill>
              </a:defRPr>
            </a:lvl1pPr>
          </a:lstStyle>
          <a:p>
            <a:pPr lvl="0"/>
            <a:r>
              <a:rPr lang="en-US"/>
              <a:t> </a:t>
            </a:r>
          </a:p>
        </p:txBody>
      </p:sp>
      <p:sp>
        <p:nvSpPr>
          <p:cNvPr id="2" name="Title 1">
            <a:extLst>
              <a:ext uri="{FF2B5EF4-FFF2-40B4-BE49-F238E27FC236}">
                <a16:creationId xmlns:a16="http://schemas.microsoft.com/office/drawing/2014/main" id="{D804E3D6-4D40-4358-A729-12DAF1794817}"/>
              </a:ext>
            </a:extLst>
          </p:cNvPr>
          <p:cNvSpPr>
            <a:spLocks noGrp="1"/>
          </p:cNvSpPr>
          <p:nvPr>
            <p:ph type="title" hasCustomPrompt="1"/>
          </p:nvPr>
        </p:nvSpPr>
        <p:spPr>
          <a:xfrm>
            <a:off x="237529" y="165532"/>
            <a:ext cx="4191597" cy="429028"/>
          </a:xfrm>
        </p:spPr>
        <p:txBody>
          <a:bodyPr anchor="ctr"/>
          <a:lstStyle>
            <a:lvl1pPr>
              <a:defRPr>
                <a:solidFill>
                  <a:srgbClr val="00207D"/>
                </a:solidFill>
              </a:defRPr>
            </a:lvl1pPr>
          </a:lstStyle>
          <a:p>
            <a:r>
              <a:rPr lang="en-US" err="1"/>
              <a:t>Tittel</a:t>
            </a:r>
            <a:endParaRPr lang="en-US"/>
          </a:p>
        </p:txBody>
      </p:sp>
      <p:sp>
        <p:nvSpPr>
          <p:cNvPr id="4" name="Date Placeholder 3">
            <a:extLst>
              <a:ext uri="{FF2B5EF4-FFF2-40B4-BE49-F238E27FC236}">
                <a16:creationId xmlns:a16="http://schemas.microsoft.com/office/drawing/2014/main" id="{63753390-7EAC-454F-8E00-C2586B5C3F21}"/>
              </a:ext>
            </a:extLst>
          </p:cNvPr>
          <p:cNvSpPr>
            <a:spLocks noGrp="1"/>
          </p:cNvSpPr>
          <p:nvPr>
            <p:ph type="dt" sz="half" idx="10"/>
          </p:nvPr>
        </p:nvSpPr>
        <p:spPr>
          <a:xfrm>
            <a:off x="480634" y="4831460"/>
            <a:ext cx="559449" cy="153888"/>
          </a:xfrm>
        </p:spPr>
        <p:txBody>
          <a:bodyPr/>
          <a:lstStyle>
            <a:lvl1pPr>
              <a:defRPr>
                <a:solidFill>
                  <a:srgbClr val="005AA4"/>
                </a:solidFill>
              </a:defRPr>
            </a:lvl1pPr>
          </a:lstStyle>
          <a:p>
            <a:fld id="{FEFC056B-C59F-4497-9C7A-409816C61A10}" type="datetimeFigureOut">
              <a:rPr lang="en-US" smtClean="0"/>
              <a:pPr/>
              <a:t>3/12/2023</a:t>
            </a:fld>
            <a:endParaRPr lang="en-US"/>
          </a:p>
        </p:txBody>
      </p:sp>
      <p:sp>
        <p:nvSpPr>
          <p:cNvPr id="5" name="Footer Placeholder 4">
            <a:extLst>
              <a:ext uri="{FF2B5EF4-FFF2-40B4-BE49-F238E27FC236}">
                <a16:creationId xmlns:a16="http://schemas.microsoft.com/office/drawing/2014/main" id="{4FEBC2FE-C526-436E-92A8-F41BEC88ECBB}"/>
              </a:ext>
            </a:extLst>
          </p:cNvPr>
          <p:cNvSpPr>
            <a:spLocks noGrp="1"/>
          </p:cNvSpPr>
          <p:nvPr>
            <p:ph type="ftr" sz="quarter" idx="11"/>
          </p:nvPr>
        </p:nvSpPr>
        <p:spPr/>
        <p:txBody>
          <a:bodyPr/>
          <a:lstStyle>
            <a:lvl1pPr>
              <a:defRPr>
                <a:solidFill>
                  <a:srgbClr val="005AA4"/>
                </a:solidFill>
              </a:defRPr>
            </a:lvl1pPr>
          </a:lstStyle>
          <a:p>
            <a:endParaRPr lang="en-US"/>
          </a:p>
        </p:txBody>
      </p:sp>
      <p:sp>
        <p:nvSpPr>
          <p:cNvPr id="6" name="Slide Number Placeholder 5">
            <a:extLst>
              <a:ext uri="{FF2B5EF4-FFF2-40B4-BE49-F238E27FC236}">
                <a16:creationId xmlns:a16="http://schemas.microsoft.com/office/drawing/2014/main" id="{A14C1482-4DCE-4760-BB1B-AA0BD5231164}"/>
              </a:ext>
            </a:extLst>
          </p:cNvPr>
          <p:cNvSpPr>
            <a:spLocks noGrp="1"/>
          </p:cNvSpPr>
          <p:nvPr>
            <p:ph type="sldNum" sz="quarter" idx="12"/>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0" name="Text Placeholder 9">
            <a:extLst>
              <a:ext uri="{FF2B5EF4-FFF2-40B4-BE49-F238E27FC236}">
                <a16:creationId xmlns:a16="http://schemas.microsoft.com/office/drawing/2014/main" id="{6809DFD7-846F-4D35-ABD5-0307E9F723E0}"/>
              </a:ext>
            </a:extLst>
          </p:cNvPr>
          <p:cNvSpPr>
            <a:spLocks noGrp="1"/>
          </p:cNvSpPr>
          <p:nvPr>
            <p:ph type="body" sz="quarter" idx="13"/>
          </p:nvPr>
        </p:nvSpPr>
        <p:spPr>
          <a:xfrm>
            <a:off x="236935" y="681890"/>
            <a:ext cx="4192190" cy="323165"/>
          </a:xfrm>
        </p:spPr>
        <p:txBody>
          <a:bodyPr>
            <a:noAutofit/>
          </a:bodyPr>
          <a:lstStyle>
            <a:lvl1pPr marL="0" indent="0">
              <a:buNone/>
              <a:defRPr sz="1200">
                <a:solidFill>
                  <a:srgbClr val="00207D"/>
                </a:solidFill>
              </a:defRPr>
            </a:lvl1pPr>
          </a:lstStyle>
          <a:p>
            <a:pPr lvl="0"/>
            <a:r>
              <a:rPr lang="en-GB"/>
              <a:t>Click to edit Master text styles</a:t>
            </a:r>
          </a:p>
        </p:txBody>
      </p:sp>
      <p:sp>
        <p:nvSpPr>
          <p:cNvPr id="11" name="Content Placeholder 2">
            <a:extLst>
              <a:ext uri="{FF2B5EF4-FFF2-40B4-BE49-F238E27FC236}">
                <a16:creationId xmlns:a16="http://schemas.microsoft.com/office/drawing/2014/main" id="{B91BBE4D-FB44-4962-925F-F6BE39324381}"/>
              </a:ext>
            </a:extLst>
          </p:cNvPr>
          <p:cNvSpPr>
            <a:spLocks noGrp="1"/>
          </p:cNvSpPr>
          <p:nvPr>
            <p:ph idx="1"/>
          </p:nvPr>
        </p:nvSpPr>
        <p:spPr>
          <a:xfrm>
            <a:off x="237528" y="1505976"/>
            <a:ext cx="4191597" cy="2763917"/>
          </a:xfrm>
        </p:spPr>
        <p:txBody>
          <a:bodyPr/>
          <a:lstStyle>
            <a:lvl1pPr>
              <a:defRPr sz="1050">
                <a:solidFill>
                  <a:srgbClr val="00207D"/>
                </a:solidFill>
              </a:defRPr>
            </a:lvl1pPr>
            <a:lvl2pPr>
              <a:defRPr sz="900">
                <a:solidFill>
                  <a:srgbClr val="00207D"/>
                </a:solidFill>
              </a:defRPr>
            </a:lvl2pPr>
            <a:lvl3pPr>
              <a:defRPr sz="825">
                <a:solidFill>
                  <a:srgbClr val="00207D"/>
                </a:solidFill>
              </a:defRPr>
            </a:lvl3pPr>
            <a:lvl4pPr>
              <a:defRPr sz="750">
                <a:solidFill>
                  <a:srgbClr val="00207D"/>
                </a:solidFill>
              </a:defRPr>
            </a:lvl4pPr>
            <a:lvl5pPr>
              <a:defRPr sz="675">
                <a:solidFill>
                  <a:srgbClr val="00207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addin_colorlist" hidden="1">
            <a:extLst>
              <a:ext uri="{FF2B5EF4-FFF2-40B4-BE49-F238E27FC236}">
                <a16:creationId xmlns:a16="http://schemas.microsoft.com/office/drawing/2014/main" id="{DFDA5939-391C-41D0-8F21-DD084424DB59}"/>
              </a:ext>
            </a:extLst>
          </p:cNvPr>
          <p:cNvSpPr/>
          <p:nvPr userDrawn="1"/>
        </p:nvSpPr>
        <p:spPr>
          <a:xfrm>
            <a:off x="1823201"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clr1, clr2, clr_fargeboks3, clr_fargeboks4</a:t>
            </a:r>
          </a:p>
        </p:txBody>
      </p:sp>
      <p:sp>
        <p:nvSpPr>
          <p:cNvPr id="16" name="addin_colorbox" hidden="1">
            <a:extLst>
              <a:ext uri="{FF2B5EF4-FFF2-40B4-BE49-F238E27FC236}">
                <a16:creationId xmlns:a16="http://schemas.microsoft.com/office/drawing/2014/main" id="{41D1CBCC-8E3A-47BE-982B-49EC2954D30A}"/>
              </a:ext>
            </a:extLst>
          </p:cNvPr>
          <p:cNvSpPr/>
          <p:nvPr userDrawn="1"/>
        </p:nvSpPr>
        <p:spPr>
          <a:xfrm>
            <a:off x="3646402"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addin_colorbox</a:t>
            </a:r>
            <a:endParaRPr lang="nb-NO" sz="1050"/>
          </a:p>
        </p:txBody>
      </p:sp>
      <p:sp>
        <p:nvSpPr>
          <p:cNvPr id="17" name="addin_background" hidden="1">
            <a:extLst>
              <a:ext uri="{FF2B5EF4-FFF2-40B4-BE49-F238E27FC236}">
                <a16:creationId xmlns:a16="http://schemas.microsoft.com/office/drawing/2014/main" id="{6793D32F-7B07-46C0-A33B-03EB8B18EE87}"/>
              </a:ext>
            </a:extLst>
          </p:cNvPr>
          <p:cNvSpPr/>
          <p:nvPr userDrawn="1"/>
        </p:nvSpPr>
        <p:spPr>
          <a:xfrm>
            <a:off x="0"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addin_background</a:t>
            </a:r>
            <a:endParaRPr lang="nb-NO" sz="1050"/>
          </a:p>
        </p:txBody>
      </p:sp>
      <p:sp>
        <p:nvSpPr>
          <p:cNvPr id="19" name="addin_logo" hidden="1">
            <a:extLst>
              <a:ext uri="{FF2B5EF4-FFF2-40B4-BE49-F238E27FC236}">
                <a16:creationId xmlns:a16="http://schemas.microsoft.com/office/drawing/2014/main" id="{D8764E46-805A-407F-96C5-5A83D097195D}"/>
              </a:ext>
            </a:extLst>
          </p:cNvPr>
          <p:cNvSpPr/>
          <p:nvPr userDrawn="1"/>
        </p:nvSpPr>
        <p:spPr>
          <a:xfrm>
            <a:off x="5469604"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addin_logo</a:t>
            </a:r>
            <a:endParaRPr lang="nb-NO" sz="1050"/>
          </a:p>
        </p:txBody>
      </p:sp>
      <p:sp>
        <p:nvSpPr>
          <p:cNvPr id="20" name="addin_title" hidden="1">
            <a:extLst>
              <a:ext uri="{FF2B5EF4-FFF2-40B4-BE49-F238E27FC236}">
                <a16:creationId xmlns:a16="http://schemas.microsoft.com/office/drawing/2014/main" id="{204C9A61-3DE7-4BB7-AD6F-13FF004746FF}"/>
              </a:ext>
            </a:extLst>
          </p:cNvPr>
          <p:cNvSpPr/>
          <p:nvPr userDrawn="1"/>
        </p:nvSpPr>
        <p:spPr>
          <a:xfrm>
            <a:off x="7292805"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addin_title</a:t>
            </a:r>
            <a:endParaRPr lang="nb-NO" sz="1050"/>
          </a:p>
        </p:txBody>
      </p:sp>
      <p:sp>
        <p:nvSpPr>
          <p:cNvPr id="21" name="addin_text" hidden="1">
            <a:extLst>
              <a:ext uri="{FF2B5EF4-FFF2-40B4-BE49-F238E27FC236}">
                <a16:creationId xmlns:a16="http://schemas.microsoft.com/office/drawing/2014/main" id="{1359F353-A991-43DF-8E05-D685ABD656E4}"/>
              </a:ext>
            </a:extLst>
          </p:cNvPr>
          <p:cNvSpPr/>
          <p:nvPr userDrawn="1"/>
        </p:nvSpPr>
        <p:spPr>
          <a:xfrm>
            <a:off x="0"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addin_text</a:t>
            </a:r>
            <a:endParaRPr lang="nb-NO" sz="1050"/>
          </a:p>
        </p:txBody>
      </p:sp>
      <p:sp>
        <p:nvSpPr>
          <p:cNvPr id="22" name="addin_image" hidden="1">
            <a:extLst>
              <a:ext uri="{FF2B5EF4-FFF2-40B4-BE49-F238E27FC236}">
                <a16:creationId xmlns:a16="http://schemas.microsoft.com/office/drawing/2014/main" id="{DA7D6A04-F3CF-46DC-9183-2173EDE5C745}"/>
              </a:ext>
            </a:extLst>
          </p:cNvPr>
          <p:cNvSpPr/>
          <p:nvPr userDrawn="1"/>
        </p:nvSpPr>
        <p:spPr>
          <a:xfrm>
            <a:off x="1823201"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addin_IMAGE</a:t>
            </a:r>
            <a:endParaRPr lang="nb-NO" sz="1050"/>
          </a:p>
        </p:txBody>
      </p:sp>
      <p:sp>
        <p:nvSpPr>
          <p:cNvPr id="23" name="DefLogoHvit" hidden="1">
            <a:extLst>
              <a:ext uri="{FF2B5EF4-FFF2-40B4-BE49-F238E27FC236}">
                <a16:creationId xmlns:a16="http://schemas.microsoft.com/office/drawing/2014/main" id="{E7E4907A-1620-4FFD-9C4A-1747B90959E6}"/>
              </a:ext>
            </a:extLst>
          </p:cNvPr>
          <p:cNvSpPr/>
          <p:nvPr userDrawn="1"/>
        </p:nvSpPr>
        <p:spPr>
          <a:xfrm>
            <a:off x="-1185863" y="-1028700"/>
            <a:ext cx="135000" cy="13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sp>
        <p:nvSpPr>
          <p:cNvPr id="30" name="Picture Placeholder 29">
            <a:extLst>
              <a:ext uri="{FF2B5EF4-FFF2-40B4-BE49-F238E27FC236}">
                <a16:creationId xmlns:a16="http://schemas.microsoft.com/office/drawing/2014/main" id="{53839F9B-ED44-48F4-B5D6-98DC325BA7CD}"/>
              </a:ext>
            </a:extLst>
          </p:cNvPr>
          <p:cNvSpPr>
            <a:spLocks noGrp="1"/>
          </p:cNvSpPr>
          <p:nvPr>
            <p:ph type="pic" sz="quarter" idx="27"/>
          </p:nvPr>
        </p:nvSpPr>
        <p:spPr>
          <a:xfrm>
            <a:off x="4714876" y="774862"/>
            <a:ext cx="4429124" cy="4368638"/>
          </a:xfrm>
          <a:custGeom>
            <a:avLst/>
            <a:gdLst>
              <a:gd name="connsiteX0" fmla="*/ 3467099 w 5905498"/>
              <a:gd name="connsiteY0" fmla="*/ 0 h 5824850"/>
              <a:gd name="connsiteX1" fmla="*/ 5672496 w 5905498"/>
              <a:gd name="connsiteY1" fmla="*/ 791717 h 5824850"/>
              <a:gd name="connsiteX2" fmla="*/ 5905498 w 5905498"/>
              <a:gd name="connsiteY2" fmla="*/ 1003484 h 5824850"/>
              <a:gd name="connsiteX3" fmla="*/ 5905498 w 5905498"/>
              <a:gd name="connsiteY3" fmla="*/ 5824850 h 5824850"/>
              <a:gd name="connsiteX4" fmla="*/ 930186 w 5905498"/>
              <a:gd name="connsiteY4" fmla="*/ 5824850 h 5824850"/>
              <a:gd name="connsiteX5" fmla="*/ 791717 w 5905498"/>
              <a:gd name="connsiteY5" fmla="*/ 5672496 h 5824850"/>
              <a:gd name="connsiteX6" fmla="*/ 0 w 5905498"/>
              <a:gd name="connsiteY6" fmla="*/ 3467099 h 5824850"/>
              <a:gd name="connsiteX7" fmla="*/ 3467099 w 5905498"/>
              <a:gd name="connsiteY7" fmla="*/ 0 h 58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498" h="5824850">
                <a:moveTo>
                  <a:pt x="3467099" y="0"/>
                </a:moveTo>
                <a:cubicBezTo>
                  <a:pt x="4304836" y="0"/>
                  <a:pt x="5073177" y="297115"/>
                  <a:pt x="5672496" y="791717"/>
                </a:cubicBezTo>
                <a:lnTo>
                  <a:pt x="5905498" y="1003484"/>
                </a:lnTo>
                <a:lnTo>
                  <a:pt x="5905498" y="5824850"/>
                </a:lnTo>
                <a:lnTo>
                  <a:pt x="930186" y="5824850"/>
                </a:lnTo>
                <a:lnTo>
                  <a:pt x="791717" y="5672496"/>
                </a:lnTo>
                <a:cubicBezTo>
                  <a:pt x="297115" y="5073177"/>
                  <a:pt x="0" y="4304836"/>
                  <a:pt x="0" y="3467099"/>
                </a:cubicBezTo>
                <a:cubicBezTo>
                  <a:pt x="0" y="1552273"/>
                  <a:pt x="1552273" y="0"/>
                  <a:pt x="3467099" y="0"/>
                </a:cubicBezTo>
                <a:close/>
              </a:path>
            </a:pathLst>
          </a:custGeom>
        </p:spPr>
        <p:txBody>
          <a:bodyPr wrap="square">
            <a:noAutofit/>
          </a:bodyPr>
          <a:lstStyle/>
          <a:p>
            <a:r>
              <a:rPr lang="en-GB"/>
              <a:t>Click icon to add picture</a:t>
            </a:r>
            <a:endParaRPr lang="en-US"/>
          </a:p>
        </p:txBody>
      </p:sp>
      <p:pic>
        <p:nvPicPr>
          <p:cNvPr id="24" name="logo_blaa" hidden="1">
            <a:extLst>
              <a:ext uri="{FF2B5EF4-FFF2-40B4-BE49-F238E27FC236}">
                <a16:creationId xmlns:a16="http://schemas.microsoft.com/office/drawing/2014/main" id="{9C89EA20-5922-4811-B668-FD5770B3A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5" name="logo_hvit" descr="Et bilde som inneholder tekst, utklipp&#10;&#10;Automatisk generert beskrivelse" hidden="1">
            <a:extLst>
              <a:ext uri="{FF2B5EF4-FFF2-40B4-BE49-F238E27FC236}">
                <a16:creationId xmlns:a16="http://schemas.microsoft.com/office/drawing/2014/main" id="{255BEF39-228F-4A10-846F-845769E898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6" name="Picture 6">
            <a:extLst>
              <a:ext uri="{FF2B5EF4-FFF2-40B4-BE49-F238E27FC236}">
                <a16:creationId xmlns:a16="http://schemas.microsoft.com/office/drawing/2014/main" id="{32712E84-1D32-46E7-9D9D-8381BD292CB9}"/>
              </a:ext>
            </a:extLst>
          </p:cNvPr>
          <p:cNvPicPr>
            <a:picLocks noChangeAspect="1"/>
          </p:cNvPicPr>
          <p:nvPr userDrawn="1"/>
        </p:nvPicPr>
        <p:blipFill>
          <a:blip r:embed="rId4"/>
          <a:stretch>
            <a:fillRect/>
          </a:stretch>
        </p:blipFill>
        <p:spPr>
          <a:xfrm>
            <a:off x="7514308" y="4678103"/>
            <a:ext cx="1492301" cy="337962"/>
          </a:xfrm>
          <a:prstGeom prst="rect">
            <a:avLst/>
          </a:prstGeom>
        </p:spPr>
      </p:pic>
    </p:spTree>
    <p:extLst>
      <p:ext uri="{BB962C8B-B14F-4D97-AF65-F5344CB8AC3E}">
        <p14:creationId xmlns:p14="http://schemas.microsoft.com/office/powerpoint/2010/main" val="38723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Kapittel med bilde (Høyre nede, sirkel)">
    <p:bg>
      <p:bgPr>
        <a:solidFill>
          <a:srgbClr val="FFF9F5"/>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4D22E757-EFE7-4496-8FCA-C88C207173B0}"/>
              </a:ext>
            </a:extLst>
          </p:cNvPr>
          <p:cNvSpPr>
            <a:spLocks noGrp="1"/>
          </p:cNvSpPr>
          <p:nvPr>
            <p:ph type="body" sz="quarter" idx="18" hasCustomPrompt="1"/>
          </p:nvPr>
        </p:nvSpPr>
        <p:spPr>
          <a:xfrm>
            <a:off x="3243983" y="0"/>
            <a:ext cx="4414032" cy="3390964"/>
          </a:xfrm>
          <a:custGeom>
            <a:avLst/>
            <a:gdLst>
              <a:gd name="connsiteX0" fmla="*/ 461865 w 5885376"/>
              <a:gd name="connsiteY0" fmla="*/ 0 h 4521285"/>
              <a:gd name="connsiteX1" fmla="*/ 5423511 w 5885376"/>
              <a:gd name="connsiteY1" fmla="*/ 0 h 4521285"/>
              <a:gd name="connsiteX2" fmla="*/ 5530209 w 5885376"/>
              <a:gd name="connsiteY2" fmla="*/ 175643 h 4521285"/>
              <a:gd name="connsiteX3" fmla="*/ 5885376 w 5885376"/>
              <a:gd name="connsiteY3" fmla="*/ 1578398 h 4521285"/>
              <a:gd name="connsiteX4" fmla="*/ 2942688 w 5885376"/>
              <a:gd name="connsiteY4" fmla="*/ 4521285 h 4521285"/>
              <a:gd name="connsiteX5" fmla="*/ 0 w 5885376"/>
              <a:gd name="connsiteY5" fmla="*/ 1578398 h 4521285"/>
              <a:gd name="connsiteX6" fmla="*/ 355167 w 5885376"/>
              <a:gd name="connsiteY6" fmla="*/ 175643 h 452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5376" h="4521285">
                <a:moveTo>
                  <a:pt x="461865" y="0"/>
                </a:moveTo>
                <a:lnTo>
                  <a:pt x="5423511" y="0"/>
                </a:lnTo>
                <a:lnTo>
                  <a:pt x="5530209" y="175643"/>
                </a:lnTo>
                <a:cubicBezTo>
                  <a:pt x="5756715" y="592630"/>
                  <a:pt x="5885376" y="1070488"/>
                  <a:pt x="5885376" y="1578398"/>
                </a:cubicBezTo>
                <a:cubicBezTo>
                  <a:pt x="5885376" y="3203710"/>
                  <a:pt x="4567890" y="4521285"/>
                  <a:pt x="2942688" y="4521285"/>
                </a:cubicBezTo>
                <a:cubicBezTo>
                  <a:pt x="1317486" y="4521285"/>
                  <a:pt x="0" y="3203710"/>
                  <a:pt x="0" y="1578398"/>
                </a:cubicBezTo>
                <a:cubicBezTo>
                  <a:pt x="0" y="1070488"/>
                  <a:pt x="128661" y="592630"/>
                  <a:pt x="355167" y="175643"/>
                </a:cubicBezTo>
                <a:close/>
              </a:path>
            </a:pathLst>
          </a:custGeom>
          <a:solidFill>
            <a:srgbClr val="D9D8EA"/>
          </a:solidFill>
        </p:spPr>
        <p:txBody>
          <a:bodyPr wrap="square">
            <a:noAutofit/>
          </a:bodyPr>
          <a:lstStyle>
            <a:lvl1pPr marL="0" indent="0">
              <a:buNone/>
              <a:defRPr sz="150">
                <a:solidFill>
                  <a:srgbClr val="010000"/>
                </a:solidFill>
              </a:defRPr>
            </a:lvl1pPr>
          </a:lstStyle>
          <a:p>
            <a:pPr lvl="0"/>
            <a:r>
              <a:rPr lang="en-US"/>
              <a:t> </a:t>
            </a:r>
          </a:p>
        </p:txBody>
      </p:sp>
      <p:sp>
        <p:nvSpPr>
          <p:cNvPr id="19" name="Picture Placeholder 18">
            <a:extLst>
              <a:ext uri="{FF2B5EF4-FFF2-40B4-BE49-F238E27FC236}">
                <a16:creationId xmlns:a16="http://schemas.microsoft.com/office/drawing/2014/main" id="{CF73AC3B-A4A9-4926-98E2-D54C056F90E7}"/>
              </a:ext>
            </a:extLst>
          </p:cNvPr>
          <p:cNvSpPr>
            <a:spLocks noGrp="1"/>
          </p:cNvSpPr>
          <p:nvPr>
            <p:ph type="pic" sz="quarter" idx="14"/>
          </p:nvPr>
        </p:nvSpPr>
        <p:spPr>
          <a:xfrm>
            <a:off x="4075762" y="952867"/>
            <a:ext cx="5068238" cy="4190634"/>
          </a:xfrm>
          <a:custGeom>
            <a:avLst/>
            <a:gdLst>
              <a:gd name="connsiteX0" fmla="*/ 3737429 w 6757650"/>
              <a:gd name="connsiteY0" fmla="*/ 0 h 5587512"/>
              <a:gd name="connsiteX1" fmla="*/ 6621411 w 6757650"/>
              <a:gd name="connsiteY1" fmla="*/ 1360397 h 5587512"/>
              <a:gd name="connsiteX2" fmla="*/ 6757650 w 6757650"/>
              <a:gd name="connsiteY2" fmla="*/ 1542630 h 5587512"/>
              <a:gd name="connsiteX3" fmla="*/ 6757650 w 6757650"/>
              <a:gd name="connsiteY3" fmla="*/ 5587512 h 5587512"/>
              <a:gd name="connsiteX4" fmla="*/ 491968 w 6757650"/>
              <a:gd name="connsiteY4" fmla="*/ 5587512 h 5587512"/>
              <a:gd name="connsiteX5" fmla="*/ 451088 w 6757650"/>
              <a:gd name="connsiteY5" fmla="*/ 5520206 h 5587512"/>
              <a:gd name="connsiteX6" fmla="*/ 0 w 6757650"/>
              <a:gd name="connsiteY6" fmla="*/ 3738307 h 5587512"/>
              <a:gd name="connsiteX7" fmla="*/ 3737429 w 6757650"/>
              <a:gd name="connsiteY7" fmla="*/ 0 h 55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7650" h="5587512">
                <a:moveTo>
                  <a:pt x="3737429" y="0"/>
                </a:moveTo>
                <a:cubicBezTo>
                  <a:pt x="4898499" y="0"/>
                  <a:pt x="5935911" y="529568"/>
                  <a:pt x="6621411" y="1360397"/>
                </a:cubicBezTo>
                <a:lnTo>
                  <a:pt x="6757650" y="1542630"/>
                </a:lnTo>
                <a:lnTo>
                  <a:pt x="6757650" y="5587512"/>
                </a:lnTo>
                <a:lnTo>
                  <a:pt x="491968" y="5587512"/>
                </a:lnTo>
                <a:lnTo>
                  <a:pt x="451088" y="5520206"/>
                </a:lnTo>
                <a:cubicBezTo>
                  <a:pt x="163409" y="4990513"/>
                  <a:pt x="0" y="4383498"/>
                  <a:pt x="0" y="3738307"/>
                </a:cubicBezTo>
                <a:cubicBezTo>
                  <a:pt x="0" y="1673697"/>
                  <a:pt x="1673304" y="0"/>
                  <a:pt x="3737429" y="0"/>
                </a:cubicBezTo>
                <a:close/>
              </a:path>
            </a:pathLst>
          </a:custGeom>
        </p:spPr>
        <p:txBody>
          <a:bodyPr wrap="square">
            <a:noAutofit/>
          </a:bodyPr>
          <a:lstStyle/>
          <a:p>
            <a:r>
              <a:rPr lang="en-GB"/>
              <a:t>Click icon to add picture</a:t>
            </a:r>
            <a:endParaRPr lang="en-US"/>
          </a:p>
        </p:txBody>
      </p:sp>
      <p:sp>
        <p:nvSpPr>
          <p:cNvPr id="7" name="Date Placeholder 6">
            <a:extLst>
              <a:ext uri="{FF2B5EF4-FFF2-40B4-BE49-F238E27FC236}">
                <a16:creationId xmlns:a16="http://schemas.microsoft.com/office/drawing/2014/main" id="{A0C0B257-21AF-4625-8CCF-1DAC575B7F33}"/>
              </a:ext>
            </a:extLst>
          </p:cNvPr>
          <p:cNvSpPr>
            <a:spLocks noGrp="1"/>
          </p:cNvSpPr>
          <p:nvPr>
            <p:ph type="dt" sz="half" idx="15"/>
          </p:nvPr>
        </p:nvSpPr>
        <p:spPr>
          <a:xfrm>
            <a:off x="480634" y="4831460"/>
            <a:ext cx="559449" cy="153888"/>
          </a:xfrm>
        </p:spPr>
        <p:txBody>
          <a:bodyPr/>
          <a:lstStyle>
            <a:lvl1pPr>
              <a:defRPr>
                <a:solidFill>
                  <a:srgbClr val="005AA4"/>
                </a:solidFill>
              </a:defRPr>
            </a:lvl1pPr>
          </a:lstStyle>
          <a:p>
            <a:fld id="{FEFC056B-C59F-4497-9C7A-409816C61A10}" type="datetimeFigureOut">
              <a:rPr lang="en-US" smtClean="0"/>
              <a:pPr/>
              <a:t>3/12/2023</a:t>
            </a:fld>
            <a:endParaRPr lang="en-US"/>
          </a:p>
        </p:txBody>
      </p:sp>
      <p:sp>
        <p:nvSpPr>
          <p:cNvPr id="8" name="Footer Placeholder 7">
            <a:extLst>
              <a:ext uri="{FF2B5EF4-FFF2-40B4-BE49-F238E27FC236}">
                <a16:creationId xmlns:a16="http://schemas.microsoft.com/office/drawing/2014/main" id="{C7E879FF-B1C3-4E49-B087-5078BCE6B8AD}"/>
              </a:ext>
            </a:extLst>
          </p:cNvPr>
          <p:cNvSpPr>
            <a:spLocks noGrp="1"/>
          </p:cNvSpPr>
          <p:nvPr>
            <p:ph type="ftr" sz="quarter" idx="16"/>
          </p:nvPr>
        </p:nvSpPr>
        <p:spPr/>
        <p:txBody>
          <a:bodyPr/>
          <a:lstStyle>
            <a:lvl1pPr>
              <a:defRPr>
                <a:solidFill>
                  <a:srgbClr val="005AA4"/>
                </a:solidFill>
              </a:defRPr>
            </a:lvl1pPr>
          </a:lstStyle>
          <a:p>
            <a:endParaRPr lang="en-US"/>
          </a:p>
        </p:txBody>
      </p:sp>
      <p:sp>
        <p:nvSpPr>
          <p:cNvPr id="10" name="Slide Number Placeholder 9">
            <a:extLst>
              <a:ext uri="{FF2B5EF4-FFF2-40B4-BE49-F238E27FC236}">
                <a16:creationId xmlns:a16="http://schemas.microsoft.com/office/drawing/2014/main" id="{B68A622E-5135-4548-9D33-EC5A904DAC01}"/>
              </a:ext>
            </a:extLst>
          </p:cNvPr>
          <p:cNvSpPr>
            <a:spLocks noGrp="1"/>
          </p:cNvSpPr>
          <p:nvPr>
            <p:ph type="sldNum" sz="quarter" idx="17"/>
          </p:nvPr>
        </p:nvSpPr>
        <p:spPr/>
        <p:txBody>
          <a:bodyPr/>
          <a:lstStyle>
            <a:lvl1pPr>
              <a:defRPr>
                <a:solidFill>
                  <a:srgbClr val="005AA4"/>
                </a:solidFill>
              </a:defRPr>
            </a:lvl1pPr>
          </a:lstStyle>
          <a:p>
            <a:fld id="{E21350B7-B9C6-4D95-8DED-14AC5563525B}" type="slidenum">
              <a:rPr lang="en-US" smtClean="0"/>
              <a:pPr/>
              <a:t>‹#›</a:t>
            </a:fld>
            <a:endParaRPr lang="en-US"/>
          </a:p>
        </p:txBody>
      </p:sp>
      <p:sp>
        <p:nvSpPr>
          <p:cNvPr id="11" name="Text Placeholder 10">
            <a:extLst>
              <a:ext uri="{FF2B5EF4-FFF2-40B4-BE49-F238E27FC236}">
                <a16:creationId xmlns:a16="http://schemas.microsoft.com/office/drawing/2014/main" id="{9DE54C31-34D8-42E9-8DA6-17AEAE297333}"/>
              </a:ext>
            </a:extLst>
          </p:cNvPr>
          <p:cNvSpPr>
            <a:spLocks noGrp="1"/>
          </p:cNvSpPr>
          <p:nvPr>
            <p:ph type="body" sz="quarter" idx="22" hasCustomPrompt="1"/>
          </p:nvPr>
        </p:nvSpPr>
        <p:spPr>
          <a:xfrm>
            <a:off x="237529" y="227715"/>
            <a:ext cx="1290761" cy="692498"/>
          </a:xfrm>
        </p:spPr>
        <p:txBody>
          <a:bodyPr>
            <a:noAutofit/>
          </a:bodyPr>
          <a:lstStyle>
            <a:lvl1pPr marL="0" indent="0">
              <a:buNone/>
              <a:defRPr sz="4500">
                <a:solidFill>
                  <a:schemeClr val="accent2"/>
                </a:solidFill>
                <a:latin typeface="SpareBank 1 Medium" panose="020B0500030000000000" pitchFamily="34" charset="0"/>
              </a:defRPr>
            </a:lvl1pPr>
          </a:lstStyle>
          <a:p>
            <a:pPr lvl="0"/>
            <a:r>
              <a:rPr lang="en-US"/>
              <a:t>01</a:t>
            </a:r>
          </a:p>
        </p:txBody>
      </p:sp>
      <p:sp>
        <p:nvSpPr>
          <p:cNvPr id="23" name="Title 22">
            <a:extLst>
              <a:ext uri="{FF2B5EF4-FFF2-40B4-BE49-F238E27FC236}">
                <a16:creationId xmlns:a16="http://schemas.microsoft.com/office/drawing/2014/main" id="{43C825BC-DA8F-44B1-AE42-CB0B92B7B613}"/>
              </a:ext>
            </a:extLst>
          </p:cNvPr>
          <p:cNvSpPr>
            <a:spLocks noGrp="1"/>
          </p:cNvSpPr>
          <p:nvPr>
            <p:ph type="title" hasCustomPrompt="1"/>
          </p:nvPr>
        </p:nvSpPr>
        <p:spPr>
          <a:xfrm>
            <a:off x="237528" y="1025416"/>
            <a:ext cx="4210647" cy="727122"/>
          </a:xfrm>
        </p:spPr>
        <p:txBody>
          <a:bodyPr anchor="ctr">
            <a:noAutofit/>
          </a:bodyPr>
          <a:lstStyle>
            <a:lvl1pPr>
              <a:defRPr sz="5250">
                <a:solidFill>
                  <a:schemeClr val="accent2"/>
                </a:solidFill>
                <a:latin typeface="SpareBank 1 Title Light" panose="020B0500030000000000" pitchFamily="34" charset="0"/>
              </a:defRPr>
            </a:lvl1pPr>
          </a:lstStyle>
          <a:p>
            <a:r>
              <a:rPr lang="en-US" err="1"/>
              <a:t>Tittel</a:t>
            </a:r>
            <a:r>
              <a:rPr lang="en-US"/>
              <a:t> </a:t>
            </a:r>
            <a:r>
              <a:rPr lang="en-US" err="1"/>
              <a:t>kapittel</a:t>
            </a:r>
            <a:endParaRPr lang="en-US"/>
          </a:p>
        </p:txBody>
      </p:sp>
      <p:sp>
        <p:nvSpPr>
          <p:cNvPr id="15" name="Subtitle 2">
            <a:extLst>
              <a:ext uri="{FF2B5EF4-FFF2-40B4-BE49-F238E27FC236}">
                <a16:creationId xmlns:a16="http://schemas.microsoft.com/office/drawing/2014/main" id="{90EE1215-8BFC-4402-8AF8-777B7C8D642B}"/>
              </a:ext>
            </a:extLst>
          </p:cNvPr>
          <p:cNvSpPr>
            <a:spLocks noGrp="1"/>
          </p:cNvSpPr>
          <p:nvPr>
            <p:ph type="subTitle" idx="1" hasCustomPrompt="1"/>
          </p:nvPr>
        </p:nvSpPr>
        <p:spPr>
          <a:xfrm>
            <a:off x="237528" y="1917624"/>
            <a:ext cx="4210647" cy="324041"/>
          </a:xfrm>
        </p:spPr>
        <p:txBody>
          <a:bodyPr lIns="86400"/>
          <a:lstStyle>
            <a:lvl1pPr marL="0" indent="0" algn="l">
              <a:buNone/>
              <a:defRPr sz="1200">
                <a:solidFill>
                  <a:schemeClr val="accent2"/>
                </a:solidFill>
                <a:latin typeface="SpareBank 1 Light" panose="020B0500030000000000"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err="1"/>
              <a:t>Undertittel</a:t>
            </a:r>
            <a:endParaRPr lang="en-US"/>
          </a:p>
        </p:txBody>
      </p:sp>
      <p:sp>
        <p:nvSpPr>
          <p:cNvPr id="16" name="addin_colorlist" hidden="1">
            <a:extLst>
              <a:ext uri="{FF2B5EF4-FFF2-40B4-BE49-F238E27FC236}">
                <a16:creationId xmlns:a16="http://schemas.microsoft.com/office/drawing/2014/main" id="{A1CC3DA1-6E86-4C3A-B22E-95896C5B2843}"/>
              </a:ext>
            </a:extLst>
          </p:cNvPr>
          <p:cNvSpPr/>
          <p:nvPr userDrawn="1"/>
        </p:nvSpPr>
        <p:spPr>
          <a:xfrm>
            <a:off x="1823201"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a:t>clr1, clr2, clr_agenda3, clr_agenda4</a:t>
            </a:r>
          </a:p>
        </p:txBody>
      </p:sp>
      <p:sp>
        <p:nvSpPr>
          <p:cNvPr id="17" name="addin_colorbox" hidden="1">
            <a:extLst>
              <a:ext uri="{FF2B5EF4-FFF2-40B4-BE49-F238E27FC236}">
                <a16:creationId xmlns:a16="http://schemas.microsoft.com/office/drawing/2014/main" id="{AF58B9B1-B8B4-4686-95DA-24EC9795FA36}"/>
              </a:ext>
            </a:extLst>
          </p:cNvPr>
          <p:cNvSpPr/>
          <p:nvPr userDrawn="1"/>
        </p:nvSpPr>
        <p:spPr>
          <a:xfrm>
            <a:off x="3646402"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addin_colorbox</a:t>
            </a:r>
            <a:endParaRPr lang="nb-NO" sz="1050"/>
          </a:p>
        </p:txBody>
      </p:sp>
      <p:sp>
        <p:nvSpPr>
          <p:cNvPr id="18" name="addin_background" hidden="1">
            <a:extLst>
              <a:ext uri="{FF2B5EF4-FFF2-40B4-BE49-F238E27FC236}">
                <a16:creationId xmlns:a16="http://schemas.microsoft.com/office/drawing/2014/main" id="{352F8CF7-A768-4FDA-B0E0-9D9BFBF05368}"/>
              </a:ext>
            </a:extLst>
          </p:cNvPr>
          <p:cNvSpPr/>
          <p:nvPr userDrawn="1"/>
        </p:nvSpPr>
        <p:spPr>
          <a:xfrm>
            <a:off x="0"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addin_background</a:t>
            </a:r>
            <a:endParaRPr lang="nb-NO" sz="1050"/>
          </a:p>
        </p:txBody>
      </p:sp>
      <p:sp>
        <p:nvSpPr>
          <p:cNvPr id="20" name="addin_logo" hidden="1">
            <a:extLst>
              <a:ext uri="{FF2B5EF4-FFF2-40B4-BE49-F238E27FC236}">
                <a16:creationId xmlns:a16="http://schemas.microsoft.com/office/drawing/2014/main" id="{8EC9EC8E-BBE1-4C9B-B12F-C37E37543424}"/>
              </a:ext>
            </a:extLst>
          </p:cNvPr>
          <p:cNvSpPr/>
          <p:nvPr userDrawn="1"/>
        </p:nvSpPr>
        <p:spPr>
          <a:xfrm>
            <a:off x="5469604"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addin_logo</a:t>
            </a:r>
            <a:endParaRPr lang="nb-NO" sz="1050"/>
          </a:p>
        </p:txBody>
      </p:sp>
      <p:sp>
        <p:nvSpPr>
          <p:cNvPr id="21" name="addin_title" hidden="1">
            <a:extLst>
              <a:ext uri="{FF2B5EF4-FFF2-40B4-BE49-F238E27FC236}">
                <a16:creationId xmlns:a16="http://schemas.microsoft.com/office/drawing/2014/main" id="{1D75CE87-EA9B-47E7-853C-FAC43232B17B}"/>
              </a:ext>
            </a:extLst>
          </p:cNvPr>
          <p:cNvSpPr/>
          <p:nvPr userDrawn="1"/>
        </p:nvSpPr>
        <p:spPr>
          <a:xfrm>
            <a:off x="7292805" y="-1134457"/>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addin_title</a:t>
            </a:r>
            <a:endParaRPr lang="nb-NO" sz="1050"/>
          </a:p>
        </p:txBody>
      </p:sp>
      <p:sp>
        <p:nvSpPr>
          <p:cNvPr id="22" name="addin_text" hidden="1">
            <a:extLst>
              <a:ext uri="{FF2B5EF4-FFF2-40B4-BE49-F238E27FC236}">
                <a16:creationId xmlns:a16="http://schemas.microsoft.com/office/drawing/2014/main" id="{F213F449-5667-488C-B67F-599AB7F31992}"/>
              </a:ext>
            </a:extLst>
          </p:cNvPr>
          <p:cNvSpPr/>
          <p:nvPr userDrawn="1"/>
        </p:nvSpPr>
        <p:spPr>
          <a:xfrm>
            <a:off x="0"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addin_text</a:t>
            </a:r>
            <a:endParaRPr lang="nb-NO" sz="1050"/>
          </a:p>
        </p:txBody>
      </p:sp>
      <p:sp>
        <p:nvSpPr>
          <p:cNvPr id="25" name="addin_image" hidden="1">
            <a:extLst>
              <a:ext uri="{FF2B5EF4-FFF2-40B4-BE49-F238E27FC236}">
                <a16:creationId xmlns:a16="http://schemas.microsoft.com/office/drawing/2014/main" id="{92472BBB-FF87-41B4-95E1-040D828D78AC}"/>
              </a:ext>
            </a:extLst>
          </p:cNvPr>
          <p:cNvSpPr/>
          <p:nvPr userDrawn="1"/>
        </p:nvSpPr>
        <p:spPr>
          <a:xfrm>
            <a:off x="1823201" y="-645825"/>
            <a:ext cx="1767596" cy="391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err="1"/>
              <a:t>addin_IMAGE</a:t>
            </a:r>
            <a:endParaRPr lang="nb-NO" sz="1050"/>
          </a:p>
        </p:txBody>
      </p:sp>
      <p:pic>
        <p:nvPicPr>
          <p:cNvPr id="26" name="logo_blaa" hidden="1">
            <a:extLst>
              <a:ext uri="{FF2B5EF4-FFF2-40B4-BE49-F238E27FC236}">
                <a16:creationId xmlns:a16="http://schemas.microsoft.com/office/drawing/2014/main" id="{5A00B521-31A6-40F8-9C2E-81F43FD77B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7" name="logo_hvit" descr="Et bilde som inneholder tekst, utklipp&#10;&#10;Automatisk generert beskrivelse" hidden="1">
            <a:extLst>
              <a:ext uri="{FF2B5EF4-FFF2-40B4-BE49-F238E27FC236}">
                <a16:creationId xmlns:a16="http://schemas.microsoft.com/office/drawing/2014/main" id="{AC8C11B7-C967-461F-8E8C-D2DE73608A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28" name="Picture 5">
            <a:extLst>
              <a:ext uri="{FF2B5EF4-FFF2-40B4-BE49-F238E27FC236}">
                <a16:creationId xmlns:a16="http://schemas.microsoft.com/office/drawing/2014/main" id="{72511031-C6F1-43C8-B2E0-5D941B5E1AFD}"/>
              </a:ext>
            </a:extLst>
          </p:cNvPr>
          <p:cNvPicPr>
            <a:picLocks noChangeAspect="1"/>
          </p:cNvPicPr>
          <p:nvPr userDrawn="1"/>
        </p:nvPicPr>
        <p:blipFill>
          <a:blip r:embed="rId4"/>
          <a:stretch>
            <a:fillRect/>
          </a:stretch>
        </p:blipFill>
        <p:spPr>
          <a:xfrm>
            <a:off x="7646686" y="4702155"/>
            <a:ext cx="1377566" cy="396187"/>
          </a:xfrm>
          <a:prstGeom prst="rect">
            <a:avLst/>
          </a:prstGeom>
        </p:spPr>
      </p:pic>
    </p:spTree>
    <p:extLst>
      <p:ext uri="{BB962C8B-B14F-4D97-AF65-F5344CB8AC3E}">
        <p14:creationId xmlns:p14="http://schemas.microsoft.com/office/powerpoint/2010/main" val="4056625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telslide m ikon">
    <p:spTree>
      <p:nvGrpSpPr>
        <p:cNvPr id="1" name=""/>
        <p:cNvGrpSpPr/>
        <p:nvPr/>
      </p:nvGrpSpPr>
      <p:grpSpPr>
        <a:xfrm>
          <a:off x="0" y="0"/>
          <a:ext cx="0" cy="0"/>
          <a:chOff x="0" y="0"/>
          <a:chExt cx="0" cy="0"/>
        </a:xfrm>
      </p:grpSpPr>
      <p:sp>
        <p:nvSpPr>
          <p:cNvPr id="7" name="Rektangel 6"/>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4274" tIns="17136" rIns="34274" bIns="17136" rtlCol="0" anchor="ctr"/>
          <a:lstStyle/>
          <a:p>
            <a:pPr algn="ctr"/>
            <a:endParaRPr lang="nb-NO" sz="525"/>
          </a:p>
        </p:txBody>
      </p:sp>
      <p:sp>
        <p:nvSpPr>
          <p:cNvPr id="3" name="Undertittel 2"/>
          <p:cNvSpPr>
            <a:spLocks noGrp="1"/>
          </p:cNvSpPr>
          <p:nvPr>
            <p:ph type="subTitle" idx="1" hasCustomPrompt="1"/>
          </p:nvPr>
        </p:nvSpPr>
        <p:spPr>
          <a:xfrm>
            <a:off x="1836122" y="2866077"/>
            <a:ext cx="4532489" cy="259656"/>
          </a:xfrm>
        </p:spPr>
        <p:txBody>
          <a:bodyPr>
            <a:normAutofit/>
          </a:bodyPr>
          <a:lstStyle>
            <a:lvl1pPr marL="0" indent="0" algn="l">
              <a:buNone/>
              <a:defRPr sz="1688" b="1">
                <a:solidFill>
                  <a:schemeClr val="bg1"/>
                </a:solidFill>
              </a:defRPr>
            </a:lvl1pPr>
            <a:lvl2pPr marL="171385" indent="0" algn="ctr">
              <a:buNone/>
              <a:defRPr sz="788"/>
            </a:lvl2pPr>
            <a:lvl3pPr marL="342769" indent="0" algn="ctr">
              <a:buNone/>
              <a:defRPr sz="713"/>
            </a:lvl3pPr>
            <a:lvl4pPr marL="514154" indent="0" algn="ctr">
              <a:buNone/>
              <a:defRPr sz="600"/>
            </a:lvl4pPr>
            <a:lvl5pPr marL="685536" indent="0" algn="ctr">
              <a:buNone/>
              <a:defRPr sz="600"/>
            </a:lvl5pPr>
            <a:lvl6pPr marL="856921" indent="0" algn="ctr">
              <a:buNone/>
              <a:defRPr sz="600"/>
            </a:lvl6pPr>
            <a:lvl7pPr marL="1028306" indent="0" algn="ctr">
              <a:buNone/>
              <a:defRPr sz="600"/>
            </a:lvl7pPr>
            <a:lvl8pPr marL="1199690" indent="0" algn="ctr">
              <a:buNone/>
              <a:defRPr sz="600"/>
            </a:lvl8pPr>
            <a:lvl9pPr marL="1371075" indent="0" algn="ctr">
              <a:buNone/>
              <a:defRPr sz="600"/>
            </a:lvl9pPr>
          </a:lstStyle>
          <a:p>
            <a:r>
              <a:rPr lang="nb-NO" dirty="0"/>
              <a:t>Navn </a:t>
            </a:r>
            <a:r>
              <a:rPr lang="nb-NO" dirty="0" err="1"/>
              <a:t>Navnesen</a:t>
            </a:r>
            <a:endParaRPr lang="nb-NO" dirty="0"/>
          </a:p>
        </p:txBody>
      </p:sp>
      <p:sp>
        <p:nvSpPr>
          <p:cNvPr id="9" name="Tittel 1"/>
          <p:cNvSpPr>
            <a:spLocks noGrp="1"/>
          </p:cNvSpPr>
          <p:nvPr>
            <p:ph type="ctrTitle"/>
          </p:nvPr>
        </p:nvSpPr>
        <p:spPr>
          <a:xfrm>
            <a:off x="1836122" y="1529743"/>
            <a:ext cx="6858000" cy="1240805"/>
          </a:xfrm>
        </p:spPr>
        <p:txBody>
          <a:bodyPr anchor="ctr" anchorCtr="0">
            <a:normAutofit/>
          </a:bodyPr>
          <a:lstStyle>
            <a:lvl1pPr algn="l">
              <a:defRPr sz="4688" b="1">
                <a:solidFill>
                  <a:schemeClr val="bg1"/>
                </a:solidFill>
              </a:defRPr>
            </a:lvl1pPr>
          </a:lstStyle>
          <a:p>
            <a:r>
              <a:rPr lang="nb-NO"/>
              <a:t>Klikk for å redigere tittelstil</a:t>
            </a:r>
            <a:endParaRPr lang="nb-NO" dirty="0"/>
          </a:p>
        </p:txBody>
      </p:sp>
      <p:sp>
        <p:nvSpPr>
          <p:cNvPr id="4" name="Plassholder for tekst 3"/>
          <p:cNvSpPr>
            <a:spLocks noGrp="1"/>
          </p:cNvSpPr>
          <p:nvPr>
            <p:ph type="body" sz="quarter" idx="10" hasCustomPrompt="1"/>
          </p:nvPr>
        </p:nvSpPr>
        <p:spPr>
          <a:xfrm>
            <a:off x="1836420" y="3148229"/>
            <a:ext cx="4532414" cy="757745"/>
          </a:xfrm>
        </p:spPr>
        <p:txBody>
          <a:bodyPr>
            <a:normAutofit/>
          </a:bodyPr>
          <a:lstStyle>
            <a:lvl1pPr marL="0" indent="0">
              <a:buNone/>
              <a:defRPr sz="1688">
                <a:solidFill>
                  <a:schemeClr val="bg1"/>
                </a:solidFill>
              </a:defRPr>
            </a:lvl1pPr>
          </a:lstStyle>
          <a:p>
            <a:pPr lvl="0"/>
            <a:r>
              <a:rPr lang="nb-NO" dirty="0"/>
              <a:t>Tittel og avdeling</a:t>
            </a:r>
          </a:p>
        </p:txBody>
      </p:sp>
      <p:sp>
        <p:nvSpPr>
          <p:cNvPr id="12" name="icon_frame"/>
          <p:cNvSpPr>
            <a:spLocks noGrp="1" noChangeAspect="1"/>
          </p:cNvSpPr>
          <p:nvPr>
            <p:ph type="pic" sz="quarter" idx="13"/>
          </p:nvPr>
        </p:nvSpPr>
        <p:spPr>
          <a:xfrm>
            <a:off x="432029" y="1498500"/>
            <a:ext cx="1174576" cy="1174517"/>
          </a:xfrm>
          <a:prstGeom prst="ellipse">
            <a:avLst/>
          </a:prstGeom>
          <a:solidFill>
            <a:schemeClr val="bg1"/>
          </a:solidFill>
        </p:spPr>
        <p:txBody>
          <a:bodyPr anchor="ctr" anchorCtr="1">
            <a:normAutofit/>
          </a:bodyPr>
          <a:lstStyle>
            <a:lvl1pPr marL="0" indent="0" algn="ctr">
              <a:buNone/>
              <a:defRPr sz="1200"/>
            </a:lvl1pPr>
          </a:lstStyle>
          <a:p>
            <a:r>
              <a:rPr lang="nb-NO"/>
              <a:t>Klikk på ikonet for å legge til et bilde</a:t>
            </a:r>
            <a:endParaRPr lang="nb-NO" dirty="0"/>
          </a:p>
        </p:txBody>
      </p:sp>
      <p:pic>
        <p:nvPicPr>
          <p:cNvPr id="8" name="Picture 2" descr="C:\Users\d200mbs\AppData\Local\Microsoft\Windows\Temporary Internet Files\Content.Outlook\S3FGW3EA\rgb_SB1_SMN_verti_neg.png"/>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4420" y="4439485"/>
            <a:ext cx="1866928" cy="566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84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telslide med 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699434" y="1529742"/>
            <a:ext cx="6858000" cy="1240805"/>
          </a:xfrm>
        </p:spPr>
        <p:txBody>
          <a:bodyPr anchor="ctr" anchorCtr="0">
            <a:normAutofit/>
          </a:bodyPr>
          <a:lstStyle>
            <a:lvl1pPr algn="l">
              <a:defRPr sz="4500">
                <a:solidFill>
                  <a:schemeClr val="accent2"/>
                </a:solidFill>
              </a:defRPr>
            </a:lvl1pPr>
          </a:lstStyle>
          <a:p>
            <a:r>
              <a:rPr lang="nb-NO"/>
              <a:t>Klikk for å redigere tittelstil</a:t>
            </a:r>
            <a:endParaRPr lang="nb-NO" dirty="0"/>
          </a:p>
        </p:txBody>
      </p:sp>
      <p:sp>
        <p:nvSpPr>
          <p:cNvPr id="3" name="Undertittel 2"/>
          <p:cNvSpPr>
            <a:spLocks noGrp="1"/>
          </p:cNvSpPr>
          <p:nvPr>
            <p:ph type="subTitle" idx="1"/>
          </p:nvPr>
        </p:nvSpPr>
        <p:spPr>
          <a:xfrm>
            <a:off x="699434" y="2815829"/>
            <a:ext cx="6858000" cy="398140"/>
          </a:xfrm>
        </p:spPr>
        <p:txBody>
          <a:bodyPr>
            <a:spAutoFit/>
          </a:bodyPr>
          <a:lstStyle>
            <a:lvl1pPr marL="0" indent="0" algn="l">
              <a:buNone/>
              <a:defRPr sz="2600">
                <a:solidFill>
                  <a:schemeClr val="accent2"/>
                </a:solidFill>
              </a:defRPr>
            </a:lvl1pPr>
            <a:lvl2pPr marL="171376" indent="0" algn="ctr">
              <a:buNone/>
              <a:defRPr sz="800"/>
            </a:lvl2pPr>
            <a:lvl3pPr marL="342752" indent="0" algn="ctr">
              <a:buNone/>
              <a:defRPr sz="700"/>
            </a:lvl3pPr>
            <a:lvl4pPr marL="514128" indent="0" algn="ctr">
              <a:buNone/>
              <a:defRPr sz="600"/>
            </a:lvl4pPr>
            <a:lvl5pPr marL="685502" indent="0" algn="ctr">
              <a:buNone/>
              <a:defRPr sz="600"/>
            </a:lvl5pPr>
            <a:lvl6pPr marL="856878" indent="0" algn="ctr">
              <a:buNone/>
              <a:defRPr sz="600"/>
            </a:lvl6pPr>
            <a:lvl7pPr marL="1028254" indent="0" algn="ctr">
              <a:buNone/>
              <a:defRPr sz="600"/>
            </a:lvl7pPr>
            <a:lvl8pPr marL="1199630" indent="0" algn="ctr">
              <a:buNone/>
              <a:defRPr sz="600"/>
            </a:lvl8pPr>
            <a:lvl9pPr marL="1371006" indent="0" algn="ctr">
              <a:buNone/>
              <a:defRPr sz="600"/>
            </a:lvl9pPr>
          </a:lstStyle>
          <a:p>
            <a:r>
              <a:rPr lang="nb-NO"/>
              <a:t>Klikk for å redigere undertittelstil i malen</a:t>
            </a:r>
            <a:endParaRPr lang="nb-NO" dirty="0"/>
          </a:p>
        </p:txBody>
      </p:sp>
      <p:sp>
        <p:nvSpPr>
          <p:cNvPr id="6" name="TekstSylinder 5"/>
          <p:cNvSpPr txBox="1"/>
          <p:nvPr userDrawn="1"/>
        </p:nvSpPr>
        <p:spPr>
          <a:xfrm>
            <a:off x="-1406117" y="0"/>
            <a:ext cx="1388268" cy="1938992"/>
          </a:xfrm>
          <a:prstGeom prst="rect">
            <a:avLst/>
          </a:prstGeom>
          <a:solidFill>
            <a:schemeClr val="accent3"/>
          </a:solidFill>
        </p:spPr>
        <p:txBody>
          <a:bodyPr wrap="square" rtlCol="0">
            <a:spAutoFit/>
          </a:bodyPr>
          <a:lstStyle/>
          <a:p>
            <a:r>
              <a:rPr lang="nb-NO" sz="1000" b="1" dirty="0">
                <a:solidFill>
                  <a:schemeClr val="bg1"/>
                </a:solidFill>
              </a:rPr>
              <a:t>Hvordan sette inn bakgrunnsbilde:</a:t>
            </a:r>
          </a:p>
          <a:p>
            <a:pPr marL="123825" indent="-123825">
              <a:buFont typeface="+mj-lt"/>
              <a:buAutoNum type="arabicPeriod"/>
            </a:pPr>
            <a:r>
              <a:rPr lang="nb-NO" sz="1000" dirty="0">
                <a:solidFill>
                  <a:schemeClr val="bg1"/>
                </a:solidFill>
              </a:rPr>
              <a:t>Høyreklikk på lysbildet og velg </a:t>
            </a:r>
            <a:r>
              <a:rPr lang="nb-NO" sz="1000" b="1" dirty="0">
                <a:solidFill>
                  <a:schemeClr val="bg1"/>
                </a:solidFill>
              </a:rPr>
              <a:t>«Formater bakgrunn»</a:t>
            </a:r>
          </a:p>
          <a:p>
            <a:pPr marL="123825" indent="-123825">
              <a:buFont typeface="+mj-lt"/>
              <a:buAutoNum type="arabicPeriod"/>
            </a:pPr>
            <a:r>
              <a:rPr lang="nb-NO" sz="1000" dirty="0">
                <a:solidFill>
                  <a:schemeClr val="bg1"/>
                </a:solidFill>
              </a:rPr>
              <a:t>Velg </a:t>
            </a:r>
            <a:r>
              <a:rPr lang="nb-NO" sz="1000" b="1" dirty="0">
                <a:solidFill>
                  <a:schemeClr val="bg1"/>
                </a:solidFill>
              </a:rPr>
              <a:t>«Fyll» &gt;</a:t>
            </a:r>
            <a:r>
              <a:rPr lang="nb-NO" sz="1000" b="1" baseline="0" dirty="0">
                <a:solidFill>
                  <a:schemeClr val="bg1"/>
                </a:solidFill>
              </a:rPr>
              <a:t> «Bilde eller tekstur»</a:t>
            </a:r>
          </a:p>
          <a:p>
            <a:pPr marL="123825" indent="-123825">
              <a:buFont typeface="+mj-lt"/>
              <a:buAutoNum type="arabicPeriod"/>
            </a:pPr>
            <a:r>
              <a:rPr lang="nb-NO" sz="1000" baseline="0" dirty="0">
                <a:solidFill>
                  <a:schemeClr val="bg1"/>
                </a:solidFill>
              </a:rPr>
              <a:t>Trykk </a:t>
            </a:r>
            <a:r>
              <a:rPr lang="nb-NO" sz="1000" b="1" baseline="0" dirty="0">
                <a:solidFill>
                  <a:schemeClr val="bg1"/>
                </a:solidFill>
              </a:rPr>
              <a:t>«Sett inn fra Fil…»</a:t>
            </a:r>
          </a:p>
          <a:p>
            <a:pPr marL="123825" indent="-123825">
              <a:buFont typeface="+mj-lt"/>
              <a:buAutoNum type="arabicPeriod"/>
            </a:pPr>
            <a:r>
              <a:rPr lang="nb-NO" sz="1000" baseline="0" dirty="0">
                <a:solidFill>
                  <a:schemeClr val="bg1"/>
                </a:solidFill>
              </a:rPr>
              <a:t>Bla deg fram til ønsket bilde</a:t>
            </a:r>
            <a:endParaRPr lang="nb-NO" sz="1000" dirty="0">
              <a:solidFill>
                <a:schemeClr val="bg1"/>
              </a:solidFill>
            </a:endParaRPr>
          </a:p>
        </p:txBody>
      </p:sp>
      <p:pic>
        <p:nvPicPr>
          <p:cNvPr id="7" name="Picture 2" descr="C:\Users\d200mbs\AppData\Local\Microsoft\Windows\Temporary Internet Files\Content.Outlook\S3FGW3EA\rgb_SB1_SMN_verti_po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28184" y="4132165"/>
            <a:ext cx="2592288" cy="743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95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maoverskrift">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a:stretch>
            <a:fillRect/>
          </a:stretch>
        </p:blipFill>
        <p:spPr>
          <a:xfrm>
            <a:off x="0" y="0"/>
            <a:ext cx="6035563" cy="5145470"/>
          </a:xfrm>
          <a:prstGeom prst="rect">
            <a:avLst/>
          </a:prstGeom>
        </p:spPr>
      </p:pic>
      <p:sp>
        <p:nvSpPr>
          <p:cNvPr id="2" name="Tittel 1"/>
          <p:cNvSpPr>
            <a:spLocks noGrp="1"/>
          </p:cNvSpPr>
          <p:nvPr>
            <p:ph type="ctrTitle"/>
          </p:nvPr>
        </p:nvSpPr>
        <p:spPr>
          <a:xfrm>
            <a:off x="405078" y="1501389"/>
            <a:ext cx="5271189" cy="1115481"/>
          </a:xfrm>
        </p:spPr>
        <p:txBody>
          <a:bodyPr anchor="t" anchorCtr="0">
            <a:normAutofit/>
          </a:bodyPr>
          <a:lstStyle>
            <a:lvl1pPr algn="ctr">
              <a:defRPr sz="37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405079" y="2752995"/>
            <a:ext cx="5271189" cy="351979"/>
          </a:xfrm>
        </p:spPr>
        <p:txBody>
          <a:bodyPr wrap="square">
            <a:spAutoFit/>
          </a:bodyPr>
          <a:lstStyle>
            <a:lvl1pPr marL="0" indent="0" algn="ctr">
              <a:buNone/>
              <a:defRPr sz="2300">
                <a:solidFill>
                  <a:schemeClr val="bg1"/>
                </a:solidFill>
              </a:defRPr>
            </a:lvl1pPr>
            <a:lvl2pPr marL="171376" indent="0" algn="ctr">
              <a:buNone/>
              <a:defRPr sz="800"/>
            </a:lvl2pPr>
            <a:lvl3pPr marL="342752" indent="0" algn="ctr">
              <a:buNone/>
              <a:defRPr sz="700"/>
            </a:lvl3pPr>
            <a:lvl4pPr marL="514128" indent="0" algn="ctr">
              <a:buNone/>
              <a:defRPr sz="600"/>
            </a:lvl4pPr>
            <a:lvl5pPr marL="685502" indent="0" algn="ctr">
              <a:buNone/>
              <a:defRPr sz="600"/>
            </a:lvl5pPr>
            <a:lvl6pPr marL="856878" indent="0" algn="ctr">
              <a:buNone/>
              <a:defRPr sz="600"/>
            </a:lvl6pPr>
            <a:lvl7pPr marL="1028254" indent="0" algn="ctr">
              <a:buNone/>
              <a:defRPr sz="600"/>
            </a:lvl7pPr>
            <a:lvl8pPr marL="1199630" indent="0" algn="ctr">
              <a:buNone/>
              <a:defRPr sz="600"/>
            </a:lvl8pPr>
            <a:lvl9pPr marL="1371006" indent="0" algn="ctr">
              <a:buNone/>
              <a:defRPr sz="600"/>
            </a:lvl9pPr>
          </a:lstStyle>
          <a:p>
            <a:r>
              <a:rPr lang="nb-NO"/>
              <a:t>Klikk for å redigere undertittelstil i malen</a:t>
            </a:r>
            <a:endParaRPr lang="nb-NO" dirty="0"/>
          </a:p>
        </p:txBody>
      </p:sp>
      <p:sp>
        <p:nvSpPr>
          <p:cNvPr id="6" name="Plassholder for bilde 5"/>
          <p:cNvSpPr>
            <a:spLocks noGrp="1"/>
          </p:cNvSpPr>
          <p:nvPr>
            <p:ph type="pic" sz="quarter" idx="10" hasCustomPrompt="1"/>
          </p:nvPr>
        </p:nvSpPr>
        <p:spPr>
          <a:xfrm>
            <a:off x="6035649" y="0"/>
            <a:ext cx="3108354" cy="5143500"/>
          </a:xfrm>
          <a:solidFill>
            <a:schemeClr val="bg2"/>
          </a:solidFill>
        </p:spPr>
        <p:txBody>
          <a:bodyPr bIns="1349415" anchor="ctr" anchorCtr="1">
            <a:normAutofit/>
          </a:bodyPr>
          <a:lstStyle>
            <a:lvl1pPr marL="0" indent="0">
              <a:buNone/>
              <a:defRPr sz="1800"/>
            </a:lvl1pPr>
          </a:lstStyle>
          <a:p>
            <a:r>
              <a:rPr lang="nb-NO" dirty="0"/>
              <a:t>Trykk for å sette inn bilde</a:t>
            </a:r>
          </a:p>
        </p:txBody>
      </p:sp>
      <p:pic>
        <p:nvPicPr>
          <p:cNvPr id="7" name="Picture 2" descr="C:\Users\d200mbs\AppData\Local\Microsoft\Windows\Temporary Internet Files\Content.Outlook\S3FGW3EA\rgb_SB1_SMN_verti_ne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47664" y="4173490"/>
            <a:ext cx="2448272" cy="70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399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maoverskrift 2">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stretch>
            <a:fillRect/>
          </a:stretch>
        </p:blipFill>
        <p:spPr>
          <a:xfrm>
            <a:off x="3108437" y="-985"/>
            <a:ext cx="6035563" cy="5145470"/>
          </a:xfrm>
          <a:prstGeom prst="rect">
            <a:avLst/>
          </a:prstGeom>
        </p:spPr>
      </p:pic>
      <p:sp>
        <p:nvSpPr>
          <p:cNvPr id="2" name="Tittel 1"/>
          <p:cNvSpPr>
            <a:spLocks noGrp="1"/>
          </p:cNvSpPr>
          <p:nvPr>
            <p:ph type="ctrTitle"/>
          </p:nvPr>
        </p:nvSpPr>
        <p:spPr>
          <a:xfrm>
            <a:off x="3510668" y="1501389"/>
            <a:ext cx="5271189" cy="1115481"/>
          </a:xfrm>
        </p:spPr>
        <p:txBody>
          <a:bodyPr anchor="t" anchorCtr="0">
            <a:noAutofit/>
          </a:bodyPr>
          <a:lstStyle>
            <a:lvl1pPr algn="ctr">
              <a:defRPr sz="37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3510668" y="2752995"/>
            <a:ext cx="5271189" cy="351979"/>
          </a:xfrm>
        </p:spPr>
        <p:txBody>
          <a:bodyPr wrap="square">
            <a:spAutoFit/>
          </a:bodyPr>
          <a:lstStyle>
            <a:lvl1pPr marL="0" indent="0" algn="ctr">
              <a:buNone/>
              <a:defRPr sz="2300">
                <a:solidFill>
                  <a:schemeClr val="bg1"/>
                </a:solidFill>
              </a:defRPr>
            </a:lvl1pPr>
            <a:lvl2pPr marL="171376" indent="0" algn="ctr">
              <a:buNone/>
              <a:defRPr sz="800"/>
            </a:lvl2pPr>
            <a:lvl3pPr marL="342752" indent="0" algn="ctr">
              <a:buNone/>
              <a:defRPr sz="700"/>
            </a:lvl3pPr>
            <a:lvl4pPr marL="514128" indent="0" algn="ctr">
              <a:buNone/>
              <a:defRPr sz="600"/>
            </a:lvl4pPr>
            <a:lvl5pPr marL="685502" indent="0" algn="ctr">
              <a:buNone/>
              <a:defRPr sz="600"/>
            </a:lvl5pPr>
            <a:lvl6pPr marL="856878" indent="0" algn="ctr">
              <a:buNone/>
              <a:defRPr sz="600"/>
            </a:lvl6pPr>
            <a:lvl7pPr marL="1028254" indent="0" algn="ctr">
              <a:buNone/>
              <a:defRPr sz="600"/>
            </a:lvl7pPr>
            <a:lvl8pPr marL="1199630" indent="0" algn="ctr">
              <a:buNone/>
              <a:defRPr sz="600"/>
            </a:lvl8pPr>
            <a:lvl9pPr marL="1371006" indent="0" algn="ctr">
              <a:buNone/>
              <a:defRPr sz="600"/>
            </a:lvl9pPr>
          </a:lstStyle>
          <a:p>
            <a:r>
              <a:rPr lang="nb-NO"/>
              <a:t>Klikk for å redigere undertittelstil i malen</a:t>
            </a:r>
            <a:endParaRPr lang="nb-NO" dirty="0"/>
          </a:p>
        </p:txBody>
      </p:sp>
      <p:sp>
        <p:nvSpPr>
          <p:cNvPr id="6" name="Plassholder for bilde 5"/>
          <p:cNvSpPr>
            <a:spLocks noGrp="1"/>
          </p:cNvSpPr>
          <p:nvPr>
            <p:ph type="pic" sz="quarter" idx="10" hasCustomPrompt="1"/>
          </p:nvPr>
        </p:nvSpPr>
        <p:spPr>
          <a:xfrm>
            <a:off x="1" y="0"/>
            <a:ext cx="3108354" cy="5160950"/>
          </a:xfrm>
          <a:solidFill>
            <a:schemeClr val="bg2"/>
          </a:solidFill>
        </p:spPr>
        <p:txBody>
          <a:bodyPr bIns="1349415" anchor="ctr" anchorCtr="1">
            <a:normAutofit/>
          </a:bodyPr>
          <a:lstStyle>
            <a:lvl1pPr marL="0" indent="0">
              <a:buNone/>
              <a:defRPr sz="1800"/>
            </a:lvl1pPr>
          </a:lstStyle>
          <a:p>
            <a:r>
              <a:rPr lang="nb-NO" dirty="0"/>
              <a:t>Trykk for å sette inn bilde</a:t>
            </a:r>
          </a:p>
        </p:txBody>
      </p:sp>
      <p:pic>
        <p:nvPicPr>
          <p:cNvPr id="7" name="Picture 2" descr="C:\Users\d200mbs\AppData\Local\Microsoft\Windows\Temporary Internet Files\Content.Outlook\S3FGW3EA\rgb_SB1_SMN_verti_ne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20072" y="4245498"/>
            <a:ext cx="2448272" cy="70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59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8B513033-A862-4C1C-B243-199BB69AD85E}" type="datetime1">
              <a:rPr lang="nb-NO" smtClean="0"/>
              <a:t>12.03.2023</a:t>
            </a:fld>
            <a:endParaRPr lang="nb-NO"/>
          </a:p>
        </p:txBody>
      </p:sp>
      <p:sp>
        <p:nvSpPr>
          <p:cNvPr id="5" name="Plassholder for bunntekst 4"/>
          <p:cNvSpPr>
            <a:spLocks noGrp="1"/>
          </p:cNvSpPr>
          <p:nvPr>
            <p:ph type="ftr" sz="quarter" idx="11"/>
          </p:nvPr>
        </p:nvSpPr>
        <p:spPr/>
        <p:txBody>
          <a:bodyPr/>
          <a:lstStyle/>
          <a:p>
            <a:r>
              <a:rPr lang="nb-NO"/>
              <a:t>Presentasjon text</a:t>
            </a:r>
          </a:p>
        </p:txBody>
      </p:sp>
      <p:sp>
        <p:nvSpPr>
          <p:cNvPr id="6" name="Plassholder for lysbildenummer 5"/>
          <p:cNvSpPr>
            <a:spLocks noGrp="1"/>
          </p:cNvSpPr>
          <p:nvPr>
            <p:ph type="sldNum" sz="quarter" idx="12"/>
          </p:nvPr>
        </p:nvSpPr>
        <p:spPr/>
        <p:txBody>
          <a:bodyPr/>
          <a:lstStyle/>
          <a:p>
            <a:fld id="{C8015E39-59DC-48A0-9676-AD2CAF5CD29F}" type="slidenum">
              <a:rPr lang="nb-NO" smtClean="0"/>
              <a:t>‹#›</a:t>
            </a:fld>
            <a:endParaRPr lang="nb-NO"/>
          </a:p>
        </p:txBody>
      </p:sp>
    </p:spTree>
    <p:extLst>
      <p:ext uri="{BB962C8B-B14F-4D97-AF65-F5344CB8AC3E}">
        <p14:creationId xmlns:p14="http://schemas.microsoft.com/office/powerpoint/2010/main" val="201254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kulepunk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03B265CD-5A2A-42B6-BE3B-73FD31122E02}" type="datetime1">
              <a:rPr lang="nb-NO" smtClean="0"/>
              <a:t>12.03.2023</a:t>
            </a:fld>
            <a:endParaRPr lang="nb-NO"/>
          </a:p>
        </p:txBody>
      </p:sp>
      <p:sp>
        <p:nvSpPr>
          <p:cNvPr id="5" name="Plassholder for bunntekst 4"/>
          <p:cNvSpPr>
            <a:spLocks noGrp="1"/>
          </p:cNvSpPr>
          <p:nvPr>
            <p:ph type="ftr" sz="quarter" idx="11"/>
          </p:nvPr>
        </p:nvSpPr>
        <p:spPr/>
        <p:txBody>
          <a:bodyPr/>
          <a:lstStyle/>
          <a:p>
            <a:r>
              <a:rPr lang="nb-NO"/>
              <a:t>Presentasjon text</a:t>
            </a:r>
          </a:p>
        </p:txBody>
      </p:sp>
      <p:sp>
        <p:nvSpPr>
          <p:cNvPr id="6" name="Plassholder for lysbildenummer 5"/>
          <p:cNvSpPr>
            <a:spLocks noGrp="1"/>
          </p:cNvSpPr>
          <p:nvPr>
            <p:ph type="sldNum" sz="quarter" idx="12"/>
          </p:nvPr>
        </p:nvSpPr>
        <p:spPr/>
        <p:txBody>
          <a:bodyPr/>
          <a:lstStyle/>
          <a:p>
            <a:fld id="{C8015E39-59DC-48A0-9676-AD2CAF5CD29F}" type="slidenum">
              <a:rPr lang="nb-NO" smtClean="0"/>
              <a:t>‹#›</a:t>
            </a:fld>
            <a:endParaRPr lang="nb-NO"/>
          </a:p>
        </p:txBody>
      </p:sp>
      <p:sp>
        <p:nvSpPr>
          <p:cNvPr id="8" name="Plassholder for tekst 7"/>
          <p:cNvSpPr>
            <a:spLocks noGrp="1"/>
          </p:cNvSpPr>
          <p:nvPr>
            <p:ph type="body" sz="quarter" idx="13"/>
          </p:nvPr>
        </p:nvSpPr>
        <p:spPr>
          <a:xfrm>
            <a:off x="585938" y="2269633"/>
            <a:ext cx="7972348" cy="222777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4"/>
          </p:nvPr>
        </p:nvSpPr>
        <p:spPr>
          <a:xfrm>
            <a:off x="585938" y="1245395"/>
            <a:ext cx="7972124" cy="810101"/>
          </a:xfrm>
          <a:prstGeom prst="rect">
            <a:avLst/>
          </a:prstGeom>
        </p:spPr>
        <p:txBody>
          <a:bodyPr lIns="0" tIns="0" rIns="0" bIns="0"/>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3343280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dato 4"/>
          <p:cNvSpPr>
            <a:spLocks noGrp="1"/>
          </p:cNvSpPr>
          <p:nvPr>
            <p:ph type="dt" sz="half" idx="10"/>
          </p:nvPr>
        </p:nvSpPr>
        <p:spPr/>
        <p:txBody>
          <a:bodyPr/>
          <a:lstStyle/>
          <a:p>
            <a:fld id="{E3FC2F45-9EF4-4E6B-BCEE-111F30672142}" type="datetime1">
              <a:rPr lang="nb-NO" smtClean="0"/>
              <a:t>12.03.2023</a:t>
            </a:fld>
            <a:endParaRPr lang="nb-NO"/>
          </a:p>
        </p:txBody>
      </p:sp>
      <p:sp>
        <p:nvSpPr>
          <p:cNvPr id="6" name="Plassholder for bunntekst 5"/>
          <p:cNvSpPr>
            <a:spLocks noGrp="1"/>
          </p:cNvSpPr>
          <p:nvPr>
            <p:ph type="ftr" sz="quarter" idx="11"/>
          </p:nvPr>
        </p:nvSpPr>
        <p:spPr/>
        <p:txBody>
          <a:bodyPr/>
          <a:lstStyle/>
          <a:p>
            <a:r>
              <a:rPr lang="nb-NO"/>
              <a:t>Presentasjon text</a:t>
            </a:r>
          </a:p>
        </p:txBody>
      </p:sp>
      <p:sp>
        <p:nvSpPr>
          <p:cNvPr id="7" name="Plassholder for lysbildenummer 6"/>
          <p:cNvSpPr>
            <a:spLocks noGrp="1"/>
          </p:cNvSpPr>
          <p:nvPr>
            <p:ph type="sldNum" sz="quarter" idx="12"/>
          </p:nvPr>
        </p:nvSpPr>
        <p:spPr/>
        <p:txBody>
          <a:bodyPr/>
          <a:lstStyle/>
          <a:p>
            <a:fld id="{C8015E39-59DC-48A0-9676-AD2CAF5CD29F}" type="slidenum">
              <a:rPr lang="nb-NO" smtClean="0"/>
              <a:t>‹#›</a:t>
            </a:fld>
            <a:endParaRPr lang="nb-NO"/>
          </a:p>
        </p:txBody>
      </p:sp>
      <p:sp>
        <p:nvSpPr>
          <p:cNvPr id="8" name="Plassholder for innhold 2"/>
          <p:cNvSpPr>
            <a:spLocks noGrp="1"/>
          </p:cNvSpPr>
          <p:nvPr>
            <p:ph idx="1"/>
          </p:nvPr>
        </p:nvSpPr>
        <p:spPr>
          <a:xfrm>
            <a:off x="585941" y="1245395"/>
            <a:ext cx="3595283" cy="32496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2"/>
          <p:cNvSpPr>
            <a:spLocks noGrp="1"/>
          </p:cNvSpPr>
          <p:nvPr>
            <p:ph idx="13"/>
          </p:nvPr>
        </p:nvSpPr>
        <p:spPr>
          <a:xfrm>
            <a:off x="4962192" y="1245394"/>
            <a:ext cx="3595868" cy="32496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7590053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image" Target="../media/image2.png"/><Relationship Id="rId47" Type="http://schemas.openxmlformats.org/officeDocument/2006/relationships/image" Target="../media/image7.png"/><Relationship Id="rId63" Type="http://schemas.openxmlformats.org/officeDocument/2006/relationships/image" Target="../media/image23.png"/><Relationship Id="rId68" Type="http://schemas.openxmlformats.org/officeDocument/2006/relationships/image" Target="../media/image28.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5.png"/><Relationship Id="rId53" Type="http://schemas.openxmlformats.org/officeDocument/2006/relationships/image" Target="../media/image13.png"/><Relationship Id="rId58" Type="http://schemas.openxmlformats.org/officeDocument/2006/relationships/image" Target="../media/image18.png"/><Relationship Id="rId66" Type="http://schemas.openxmlformats.org/officeDocument/2006/relationships/image" Target="../media/image26.png"/><Relationship Id="rId74" Type="http://schemas.openxmlformats.org/officeDocument/2006/relationships/image" Target="../media/image34.png"/><Relationship Id="rId5" Type="http://schemas.openxmlformats.org/officeDocument/2006/relationships/slideLayout" Target="../slideLayouts/slideLayout5.xml"/><Relationship Id="rId61" Type="http://schemas.openxmlformats.org/officeDocument/2006/relationships/image" Target="../media/image2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png"/><Relationship Id="rId48" Type="http://schemas.openxmlformats.org/officeDocument/2006/relationships/image" Target="../media/image8.png"/><Relationship Id="rId56" Type="http://schemas.openxmlformats.org/officeDocument/2006/relationships/image" Target="../media/image16.png"/><Relationship Id="rId64" Type="http://schemas.openxmlformats.org/officeDocument/2006/relationships/image" Target="../media/image24.png"/><Relationship Id="rId69" Type="http://schemas.openxmlformats.org/officeDocument/2006/relationships/image" Target="../media/image29.png"/><Relationship Id="rId8" Type="http://schemas.openxmlformats.org/officeDocument/2006/relationships/slideLayout" Target="../slideLayouts/slideLayout8.xml"/><Relationship Id="rId51" Type="http://schemas.openxmlformats.org/officeDocument/2006/relationships/image" Target="../media/image11.png"/><Relationship Id="rId72" Type="http://schemas.openxmlformats.org/officeDocument/2006/relationships/image" Target="../media/image3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6.png"/><Relationship Id="rId59" Type="http://schemas.openxmlformats.org/officeDocument/2006/relationships/image" Target="../media/image19.png"/><Relationship Id="rId67" Type="http://schemas.openxmlformats.org/officeDocument/2006/relationships/image" Target="../media/image27.png"/><Relationship Id="rId20" Type="http://schemas.openxmlformats.org/officeDocument/2006/relationships/slideLayout" Target="../slideLayouts/slideLayout20.xml"/><Relationship Id="rId41" Type="http://schemas.openxmlformats.org/officeDocument/2006/relationships/image" Target="../media/image1.png"/><Relationship Id="rId54" Type="http://schemas.openxmlformats.org/officeDocument/2006/relationships/image" Target="../media/image14.png"/><Relationship Id="rId62" Type="http://schemas.openxmlformats.org/officeDocument/2006/relationships/image" Target="../media/image22.png"/><Relationship Id="rId70"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9.png"/><Relationship Id="rId57" Type="http://schemas.openxmlformats.org/officeDocument/2006/relationships/image" Target="../media/image17.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image" Target="../media/image4.png"/><Relationship Id="rId52" Type="http://schemas.openxmlformats.org/officeDocument/2006/relationships/image" Target="../media/image12.png"/><Relationship Id="rId60" Type="http://schemas.openxmlformats.org/officeDocument/2006/relationships/image" Target="../media/image20.png"/><Relationship Id="rId65" Type="http://schemas.openxmlformats.org/officeDocument/2006/relationships/image" Target="../media/image25.png"/><Relationship Id="rId73" Type="http://schemas.openxmlformats.org/officeDocument/2006/relationships/image" Target="../media/image33.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image" Target="../media/image10.png"/><Relationship Id="rId55" Type="http://schemas.openxmlformats.org/officeDocument/2006/relationships/image" Target="../media/image15.png"/><Relationship Id="rId7" Type="http://schemas.openxmlformats.org/officeDocument/2006/relationships/slideLayout" Target="../slideLayouts/slideLayout7.xml"/><Relationship Id="rId71" Type="http://schemas.openxmlformats.org/officeDocument/2006/relationships/image" Target="../media/image3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85938" y="542593"/>
            <a:ext cx="7972124" cy="418576"/>
          </a:xfrm>
          <a:prstGeom prst="rect">
            <a:avLst/>
          </a:prstGeom>
        </p:spPr>
        <p:txBody>
          <a:bodyPr vert="horz" wrap="square" lIns="0" tIns="0" rIns="0" bIns="0" rtlCol="0" anchor="ctr" anchorCtr="0">
            <a:spAutoFit/>
          </a:bodyPr>
          <a:lstStyle/>
          <a:p>
            <a:r>
              <a:rPr lang="nb-NO" dirty="0"/>
              <a:t>Klikk for å redigere tittelstil</a:t>
            </a:r>
          </a:p>
        </p:txBody>
      </p:sp>
      <p:sp>
        <p:nvSpPr>
          <p:cNvPr id="3" name="Plassholder for tekst 2"/>
          <p:cNvSpPr>
            <a:spLocks noGrp="1"/>
          </p:cNvSpPr>
          <p:nvPr>
            <p:ph type="body" idx="1"/>
          </p:nvPr>
        </p:nvSpPr>
        <p:spPr>
          <a:xfrm>
            <a:off x="585938" y="1245395"/>
            <a:ext cx="7972124" cy="3249663"/>
          </a:xfrm>
          <a:prstGeom prst="rect">
            <a:avLst/>
          </a:prstGeom>
        </p:spPr>
        <p:txBody>
          <a:bodyPr vert="horz" lIns="0" tIns="0" rIns="0" bIns="0" rtlCol="0" anchor="t" anchorCtr="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480634" y="4831460"/>
            <a:ext cx="590267" cy="155794"/>
          </a:xfrm>
          <a:prstGeom prst="rect">
            <a:avLst/>
          </a:prstGeom>
        </p:spPr>
        <p:txBody>
          <a:bodyPr vert="horz" wrap="none" lIns="0" tIns="0" rIns="0" bIns="0" rtlCol="0" anchor="t" anchorCtr="0">
            <a:spAutoFit/>
          </a:bodyPr>
          <a:lstStyle>
            <a:lvl1pPr algn="l">
              <a:defRPr sz="1000">
                <a:solidFill>
                  <a:schemeClr val="accent4"/>
                </a:solidFill>
              </a:defRPr>
            </a:lvl1pPr>
          </a:lstStyle>
          <a:p>
            <a:fld id="{EC799FF3-4472-4348-AB92-B476991F0BC5}" type="datetime1">
              <a:rPr lang="nb-NO" smtClean="0"/>
              <a:t>12.03.2023</a:t>
            </a:fld>
            <a:endParaRPr lang="nb-NO" dirty="0"/>
          </a:p>
        </p:txBody>
      </p:sp>
      <p:sp>
        <p:nvSpPr>
          <p:cNvPr id="5" name="Plassholder for bunntekst 4"/>
          <p:cNvSpPr>
            <a:spLocks noGrp="1"/>
          </p:cNvSpPr>
          <p:nvPr>
            <p:ph type="ftr" sz="quarter" idx="3"/>
          </p:nvPr>
        </p:nvSpPr>
        <p:spPr>
          <a:xfrm>
            <a:off x="1151626" y="4831460"/>
            <a:ext cx="6268834" cy="155794"/>
          </a:xfrm>
          <a:prstGeom prst="rect">
            <a:avLst/>
          </a:prstGeom>
        </p:spPr>
        <p:txBody>
          <a:bodyPr vert="horz" wrap="square" lIns="0" tIns="0" rIns="0" bIns="0" rtlCol="0" anchor="t" anchorCtr="0">
            <a:spAutoFit/>
          </a:bodyPr>
          <a:lstStyle>
            <a:lvl1pPr algn="l">
              <a:defRPr sz="1000">
                <a:solidFill>
                  <a:schemeClr val="accent4"/>
                </a:solidFill>
              </a:defRPr>
            </a:lvl1pPr>
          </a:lstStyle>
          <a:p>
            <a:r>
              <a:rPr lang="nb-NO"/>
              <a:t>Presentasjon text</a:t>
            </a:r>
          </a:p>
        </p:txBody>
      </p:sp>
      <p:sp>
        <p:nvSpPr>
          <p:cNvPr id="6" name="Plassholder for lysbildenummer 5"/>
          <p:cNvSpPr>
            <a:spLocks noGrp="1"/>
          </p:cNvSpPr>
          <p:nvPr>
            <p:ph type="sldNum" sz="quarter" idx="4"/>
          </p:nvPr>
        </p:nvSpPr>
        <p:spPr>
          <a:xfrm>
            <a:off x="220064" y="4831460"/>
            <a:ext cx="153878" cy="155794"/>
          </a:xfrm>
          <a:prstGeom prst="rect">
            <a:avLst/>
          </a:prstGeom>
        </p:spPr>
        <p:txBody>
          <a:bodyPr vert="horz" wrap="none" lIns="0" tIns="0" rIns="0" bIns="0" rtlCol="0" anchor="t" anchorCtr="0">
            <a:spAutoFit/>
          </a:bodyPr>
          <a:lstStyle>
            <a:lvl1pPr algn="l">
              <a:defRPr sz="1000" b="1">
                <a:solidFill>
                  <a:schemeClr val="accent4"/>
                </a:solidFill>
              </a:defRPr>
            </a:lvl1pPr>
          </a:lstStyle>
          <a:p>
            <a:fld id="{C8015E39-59DC-48A0-9676-AD2CAF5CD29F}" type="slidenum">
              <a:rPr lang="nb-NO" smtClean="0"/>
              <a:pPr/>
              <a:t>‹#›</a:t>
            </a:fld>
            <a:endParaRPr lang="nb-NO"/>
          </a:p>
        </p:txBody>
      </p:sp>
      <p:grpSp>
        <p:nvGrpSpPr>
          <p:cNvPr id="74" name="bamse" hidden="1"/>
          <p:cNvGrpSpPr/>
          <p:nvPr/>
        </p:nvGrpSpPr>
        <p:grpSpPr>
          <a:xfrm>
            <a:off x="3985200" y="1984950"/>
            <a:ext cx="1173600" cy="1173600"/>
            <a:chOff x="300343" y="1212537"/>
            <a:chExt cx="1173600" cy="1173600"/>
          </a:xfrm>
        </p:grpSpPr>
        <p:sp>
          <p:nvSpPr>
            <p:cNvPr id="75" name="bamse_hvit_sirkel"/>
            <p:cNvSpPr/>
            <p:nvPr userDrawn="1"/>
          </p:nvSpPr>
          <p:spPr>
            <a:xfrm>
              <a:off x="300343"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6" name="bamse"/>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300343" y="1212537"/>
              <a:ext cx="1173600" cy="1173600"/>
            </a:xfrm>
            <a:prstGeom prst="rect">
              <a:avLst/>
            </a:prstGeom>
          </p:spPr>
        </p:pic>
      </p:grpSp>
      <p:grpSp>
        <p:nvGrpSpPr>
          <p:cNvPr id="77" name="hake" hidden="1"/>
          <p:cNvGrpSpPr/>
          <p:nvPr/>
        </p:nvGrpSpPr>
        <p:grpSpPr>
          <a:xfrm>
            <a:off x="3985200" y="1984950"/>
            <a:ext cx="1173600" cy="1173600"/>
            <a:chOff x="1774286" y="1212537"/>
            <a:chExt cx="1173600" cy="1173600"/>
          </a:xfrm>
        </p:grpSpPr>
        <p:sp>
          <p:nvSpPr>
            <p:cNvPr id="78" name="hake_hvit_sirkel"/>
            <p:cNvSpPr/>
            <p:nvPr userDrawn="1"/>
          </p:nvSpPr>
          <p:spPr>
            <a:xfrm>
              <a:off x="1774286"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9" name="hake"/>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1774286" y="1212537"/>
              <a:ext cx="1173600" cy="1173600"/>
            </a:xfrm>
            <a:prstGeom prst="rect">
              <a:avLst/>
            </a:prstGeom>
          </p:spPr>
        </p:pic>
      </p:grpSp>
      <p:grpSp>
        <p:nvGrpSpPr>
          <p:cNvPr id="80" name="kr" hidden="1"/>
          <p:cNvGrpSpPr/>
          <p:nvPr/>
        </p:nvGrpSpPr>
        <p:grpSpPr>
          <a:xfrm>
            <a:off x="3985200" y="1984950"/>
            <a:ext cx="1173600" cy="1173600"/>
            <a:chOff x="3248229" y="1212537"/>
            <a:chExt cx="1173600" cy="1173600"/>
          </a:xfrm>
        </p:grpSpPr>
        <p:sp>
          <p:nvSpPr>
            <p:cNvPr id="81" name="kr_hvit_sirkel"/>
            <p:cNvSpPr/>
            <p:nvPr userDrawn="1"/>
          </p:nvSpPr>
          <p:spPr>
            <a:xfrm>
              <a:off x="3248229"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2" name="k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3248229" y="1212537"/>
              <a:ext cx="1173600" cy="1173600"/>
            </a:xfrm>
            <a:prstGeom prst="rect">
              <a:avLst/>
            </a:prstGeom>
          </p:spPr>
        </p:pic>
      </p:grpSp>
      <p:grpSp>
        <p:nvGrpSpPr>
          <p:cNvPr id="83" name="bil" hidden="1"/>
          <p:cNvGrpSpPr/>
          <p:nvPr/>
        </p:nvGrpSpPr>
        <p:grpSpPr>
          <a:xfrm>
            <a:off x="3985200" y="1984950"/>
            <a:ext cx="1173600" cy="1173600"/>
            <a:chOff x="4722172" y="1212537"/>
            <a:chExt cx="1173600" cy="1173600"/>
          </a:xfrm>
        </p:grpSpPr>
        <p:sp>
          <p:nvSpPr>
            <p:cNvPr id="84" name="bil_hvit_sirkel"/>
            <p:cNvSpPr/>
            <p:nvPr userDrawn="1"/>
          </p:nvSpPr>
          <p:spPr>
            <a:xfrm>
              <a:off x="4722172"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5" name="bil"/>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4722172" y="1212537"/>
              <a:ext cx="1173600" cy="1173600"/>
            </a:xfrm>
            <a:prstGeom prst="rect">
              <a:avLst/>
            </a:prstGeom>
          </p:spPr>
        </p:pic>
      </p:grpSp>
      <p:grpSp>
        <p:nvGrpSpPr>
          <p:cNvPr id="86" name="pluss" hidden="1"/>
          <p:cNvGrpSpPr/>
          <p:nvPr/>
        </p:nvGrpSpPr>
        <p:grpSpPr>
          <a:xfrm>
            <a:off x="3985200" y="1984950"/>
            <a:ext cx="1173600" cy="1173600"/>
            <a:chOff x="6196115" y="1212537"/>
            <a:chExt cx="1173600" cy="1173600"/>
          </a:xfrm>
        </p:grpSpPr>
        <p:sp>
          <p:nvSpPr>
            <p:cNvPr id="87" name="pluss_hvit_sirkel"/>
            <p:cNvSpPr/>
            <p:nvPr userDrawn="1"/>
          </p:nvSpPr>
          <p:spPr>
            <a:xfrm>
              <a:off x="6196115"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8" name="pluss"/>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6196115" y="1212537"/>
              <a:ext cx="1173600" cy="1173600"/>
            </a:xfrm>
            <a:prstGeom prst="rect">
              <a:avLst/>
            </a:prstGeom>
          </p:spPr>
        </p:pic>
      </p:grpSp>
      <p:grpSp>
        <p:nvGrpSpPr>
          <p:cNvPr id="89" name="snakkeboble" hidden="1"/>
          <p:cNvGrpSpPr/>
          <p:nvPr/>
        </p:nvGrpSpPr>
        <p:grpSpPr>
          <a:xfrm>
            <a:off x="3985200" y="1984950"/>
            <a:ext cx="1173600" cy="1173600"/>
            <a:chOff x="7670058" y="1212537"/>
            <a:chExt cx="1173600" cy="1173600"/>
          </a:xfrm>
        </p:grpSpPr>
        <p:sp>
          <p:nvSpPr>
            <p:cNvPr id="90" name="snakkeboble_hvit_sirkel"/>
            <p:cNvSpPr/>
            <p:nvPr userDrawn="1"/>
          </p:nvSpPr>
          <p:spPr>
            <a:xfrm>
              <a:off x="7670058" y="121253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1" name="snakkeboble"/>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7670058" y="1212537"/>
              <a:ext cx="1173600" cy="1173600"/>
            </a:xfrm>
            <a:prstGeom prst="rect">
              <a:avLst/>
            </a:prstGeom>
          </p:spPr>
        </p:pic>
      </p:grpSp>
      <p:grpSp>
        <p:nvGrpSpPr>
          <p:cNvPr id="92" name="paraply" hidden="1"/>
          <p:cNvGrpSpPr/>
          <p:nvPr/>
        </p:nvGrpSpPr>
        <p:grpSpPr>
          <a:xfrm>
            <a:off x="3985200" y="1984950"/>
            <a:ext cx="1173600" cy="1173600"/>
            <a:chOff x="1774286" y="1331807"/>
            <a:chExt cx="1173600" cy="1173600"/>
          </a:xfrm>
        </p:grpSpPr>
        <p:sp>
          <p:nvSpPr>
            <p:cNvPr id="93" name="paraply_hvit_sirkel"/>
            <p:cNvSpPr/>
            <p:nvPr userDrawn="1"/>
          </p:nvSpPr>
          <p:spPr>
            <a:xfrm>
              <a:off x="1774286" y="133180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4" name="paraply"/>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774286" y="1331807"/>
              <a:ext cx="1173600" cy="1173600"/>
            </a:xfrm>
            <a:prstGeom prst="rect">
              <a:avLst/>
            </a:prstGeom>
          </p:spPr>
        </p:pic>
      </p:grpSp>
      <p:grpSp>
        <p:nvGrpSpPr>
          <p:cNvPr id="95" name="pakke" hidden="1"/>
          <p:cNvGrpSpPr/>
          <p:nvPr/>
        </p:nvGrpSpPr>
        <p:grpSpPr>
          <a:xfrm>
            <a:off x="3985200" y="1984950"/>
            <a:ext cx="1173600" cy="1173600"/>
            <a:chOff x="3248229" y="1331807"/>
            <a:chExt cx="1173600" cy="1173600"/>
          </a:xfrm>
        </p:grpSpPr>
        <p:sp>
          <p:nvSpPr>
            <p:cNvPr id="96" name="pakke_hvit_sirkel"/>
            <p:cNvSpPr/>
            <p:nvPr userDrawn="1"/>
          </p:nvSpPr>
          <p:spPr>
            <a:xfrm>
              <a:off x="3248229" y="133180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7" name="pakke"/>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3248229" y="1331807"/>
              <a:ext cx="1173600" cy="1173600"/>
            </a:xfrm>
            <a:prstGeom prst="rect">
              <a:avLst/>
            </a:prstGeom>
          </p:spPr>
        </p:pic>
      </p:grpSp>
      <p:grpSp>
        <p:nvGrpSpPr>
          <p:cNvPr id="98" name="hus" hidden="1"/>
          <p:cNvGrpSpPr/>
          <p:nvPr/>
        </p:nvGrpSpPr>
        <p:grpSpPr>
          <a:xfrm>
            <a:off x="3985200" y="1984950"/>
            <a:ext cx="1173600" cy="1173600"/>
            <a:chOff x="4722172" y="1331807"/>
            <a:chExt cx="1173600" cy="1173600"/>
          </a:xfrm>
        </p:grpSpPr>
        <p:sp>
          <p:nvSpPr>
            <p:cNvPr id="99" name="hus_hvit_sirkel"/>
            <p:cNvSpPr/>
            <p:nvPr userDrawn="1"/>
          </p:nvSpPr>
          <p:spPr>
            <a:xfrm>
              <a:off x="4722172" y="133180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0" name="hus"/>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4722172" y="1331807"/>
              <a:ext cx="1173600" cy="1173600"/>
            </a:xfrm>
            <a:prstGeom prst="rect">
              <a:avLst/>
            </a:prstGeom>
          </p:spPr>
        </p:pic>
      </p:grpSp>
      <p:grpSp>
        <p:nvGrpSpPr>
          <p:cNvPr id="101" name="id" hidden="1"/>
          <p:cNvGrpSpPr/>
          <p:nvPr/>
        </p:nvGrpSpPr>
        <p:grpSpPr>
          <a:xfrm>
            <a:off x="3985200" y="1984950"/>
            <a:ext cx="1173600" cy="1173600"/>
            <a:chOff x="6196115" y="1331807"/>
            <a:chExt cx="1173600" cy="1173600"/>
          </a:xfrm>
        </p:grpSpPr>
        <p:sp>
          <p:nvSpPr>
            <p:cNvPr id="102" name="id_hvit_sirkel"/>
            <p:cNvSpPr/>
            <p:nvPr userDrawn="1"/>
          </p:nvSpPr>
          <p:spPr>
            <a:xfrm>
              <a:off x="6196115" y="133180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3" name="id"/>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6196115" y="1331807"/>
              <a:ext cx="1173600" cy="1173600"/>
            </a:xfrm>
            <a:prstGeom prst="rect">
              <a:avLst/>
            </a:prstGeom>
          </p:spPr>
        </p:pic>
      </p:grpSp>
      <p:grpSp>
        <p:nvGrpSpPr>
          <p:cNvPr id="104" name="kalkulator" hidden="1"/>
          <p:cNvGrpSpPr/>
          <p:nvPr/>
        </p:nvGrpSpPr>
        <p:grpSpPr>
          <a:xfrm>
            <a:off x="3985200" y="1984950"/>
            <a:ext cx="1173600" cy="1173600"/>
            <a:chOff x="7670058" y="1331807"/>
            <a:chExt cx="1173600" cy="1173600"/>
          </a:xfrm>
        </p:grpSpPr>
        <p:sp>
          <p:nvSpPr>
            <p:cNvPr id="105" name="kalkulator_hvit_sirkel"/>
            <p:cNvSpPr/>
            <p:nvPr userDrawn="1"/>
          </p:nvSpPr>
          <p:spPr>
            <a:xfrm>
              <a:off x="7670058" y="1331807"/>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6" name="kalkulato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7670058" y="1331807"/>
              <a:ext cx="1173600" cy="1173600"/>
            </a:xfrm>
            <a:prstGeom prst="rect">
              <a:avLst/>
            </a:prstGeom>
          </p:spPr>
        </p:pic>
      </p:grpSp>
      <p:grpSp>
        <p:nvGrpSpPr>
          <p:cNvPr id="107" name="handlevogn" hidden="1"/>
          <p:cNvGrpSpPr/>
          <p:nvPr/>
        </p:nvGrpSpPr>
        <p:grpSpPr>
          <a:xfrm>
            <a:off x="3985200" y="1984950"/>
            <a:ext cx="1173600" cy="1173600"/>
            <a:chOff x="300343" y="1138704"/>
            <a:chExt cx="1173600" cy="1173600"/>
          </a:xfrm>
        </p:grpSpPr>
        <p:sp>
          <p:nvSpPr>
            <p:cNvPr id="108" name="handlevogn_hvit_sirkel"/>
            <p:cNvSpPr/>
            <p:nvPr userDrawn="1"/>
          </p:nvSpPr>
          <p:spPr>
            <a:xfrm>
              <a:off x="300343" y="1138704"/>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9" name="handlevogn"/>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300343" y="1138704"/>
              <a:ext cx="1173600" cy="1173600"/>
            </a:xfrm>
            <a:prstGeom prst="rect">
              <a:avLst/>
            </a:prstGeom>
          </p:spPr>
        </p:pic>
      </p:grpSp>
      <p:grpSp>
        <p:nvGrpSpPr>
          <p:cNvPr id="110" name="hundre" hidden="1"/>
          <p:cNvGrpSpPr/>
          <p:nvPr/>
        </p:nvGrpSpPr>
        <p:grpSpPr>
          <a:xfrm>
            <a:off x="3985200" y="1984950"/>
            <a:ext cx="1173600" cy="1173600"/>
            <a:chOff x="1774286" y="1138704"/>
            <a:chExt cx="1173600" cy="1173600"/>
          </a:xfrm>
        </p:grpSpPr>
        <p:sp>
          <p:nvSpPr>
            <p:cNvPr id="111" name="hundre_hvit_sirkel"/>
            <p:cNvSpPr/>
            <p:nvPr userDrawn="1"/>
          </p:nvSpPr>
          <p:spPr>
            <a:xfrm>
              <a:off x="1774286" y="1138704"/>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2" name="hundre"/>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1774286" y="1138704"/>
              <a:ext cx="1173600" cy="1173600"/>
            </a:xfrm>
            <a:prstGeom prst="rect">
              <a:avLst/>
            </a:prstGeom>
          </p:spPr>
        </p:pic>
      </p:grpSp>
      <p:grpSp>
        <p:nvGrpSpPr>
          <p:cNvPr id="113" name="kort" hidden="1"/>
          <p:cNvGrpSpPr/>
          <p:nvPr/>
        </p:nvGrpSpPr>
        <p:grpSpPr>
          <a:xfrm>
            <a:off x="3985200" y="1984950"/>
            <a:ext cx="1173600" cy="1173600"/>
            <a:chOff x="3248229" y="2838310"/>
            <a:chExt cx="1173600" cy="1173600"/>
          </a:xfrm>
        </p:grpSpPr>
        <p:sp>
          <p:nvSpPr>
            <p:cNvPr id="114" name="kort_hvit_sirkel"/>
            <p:cNvSpPr/>
            <p:nvPr userDrawn="1"/>
          </p:nvSpPr>
          <p:spPr>
            <a:xfrm>
              <a:off x="3248229" y="2838310"/>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5" name="kort"/>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3248229" y="2838310"/>
              <a:ext cx="1173600" cy="1173600"/>
            </a:xfrm>
            <a:prstGeom prst="rect">
              <a:avLst/>
            </a:prstGeom>
          </p:spPr>
        </p:pic>
      </p:grpSp>
      <p:grpSp>
        <p:nvGrpSpPr>
          <p:cNvPr id="116" name="headset" hidden="1"/>
          <p:cNvGrpSpPr/>
          <p:nvPr/>
        </p:nvGrpSpPr>
        <p:grpSpPr>
          <a:xfrm>
            <a:off x="3985200" y="1984950"/>
            <a:ext cx="1173600" cy="1173600"/>
            <a:chOff x="4722172" y="1138704"/>
            <a:chExt cx="1173600" cy="1173600"/>
          </a:xfrm>
        </p:grpSpPr>
        <p:sp>
          <p:nvSpPr>
            <p:cNvPr id="117" name="headset_hvit_sirkel"/>
            <p:cNvSpPr/>
            <p:nvPr userDrawn="1"/>
          </p:nvSpPr>
          <p:spPr>
            <a:xfrm>
              <a:off x="4722172" y="1138704"/>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8" name="headset"/>
            <p:cNvPicPr>
              <a:picLocks noChangeAspect="1"/>
            </p:cNvPicPr>
            <p:nvPr userDrawn="1"/>
          </p:nvPicPr>
          <p:blipFill>
            <a:blip r:embed="rId55" cstate="print">
              <a:extLst>
                <a:ext uri="{28A0092B-C50C-407E-A947-70E740481C1C}">
                  <a14:useLocalDpi xmlns:a14="http://schemas.microsoft.com/office/drawing/2010/main" val="0"/>
                </a:ext>
              </a:extLst>
            </a:blip>
            <a:stretch>
              <a:fillRect/>
            </a:stretch>
          </p:blipFill>
          <p:spPr>
            <a:xfrm>
              <a:off x="4722172" y="1138704"/>
              <a:ext cx="1173600" cy="1173600"/>
            </a:xfrm>
            <a:prstGeom prst="rect">
              <a:avLst/>
            </a:prstGeom>
          </p:spPr>
        </p:pic>
      </p:grpSp>
      <p:grpSp>
        <p:nvGrpSpPr>
          <p:cNvPr id="119" name="hjerte" hidden="1"/>
          <p:cNvGrpSpPr/>
          <p:nvPr/>
        </p:nvGrpSpPr>
        <p:grpSpPr>
          <a:xfrm>
            <a:off x="3985200" y="1984950"/>
            <a:ext cx="1173600" cy="1173600"/>
            <a:chOff x="6196115" y="1138704"/>
            <a:chExt cx="1173600" cy="1173600"/>
          </a:xfrm>
        </p:grpSpPr>
        <p:sp>
          <p:nvSpPr>
            <p:cNvPr id="120" name="hjerte_hvit_sirkel"/>
            <p:cNvSpPr/>
            <p:nvPr userDrawn="1"/>
          </p:nvSpPr>
          <p:spPr>
            <a:xfrm>
              <a:off x="6196115" y="1138704"/>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1" name="hjerte"/>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6196115" y="1138704"/>
              <a:ext cx="1173600" cy="1173600"/>
            </a:xfrm>
            <a:prstGeom prst="rect">
              <a:avLst/>
            </a:prstGeom>
          </p:spPr>
        </p:pic>
      </p:grpSp>
      <p:grpSp>
        <p:nvGrpSpPr>
          <p:cNvPr id="122" name="nokkel" hidden="1"/>
          <p:cNvGrpSpPr/>
          <p:nvPr/>
        </p:nvGrpSpPr>
        <p:grpSpPr>
          <a:xfrm>
            <a:off x="3985200" y="1984950"/>
            <a:ext cx="1173600" cy="1173600"/>
            <a:chOff x="7670058" y="1138704"/>
            <a:chExt cx="1173600" cy="1173600"/>
          </a:xfrm>
        </p:grpSpPr>
        <p:sp>
          <p:nvSpPr>
            <p:cNvPr id="123" name="nokkel_hvit_sirkel"/>
            <p:cNvSpPr/>
            <p:nvPr userDrawn="1"/>
          </p:nvSpPr>
          <p:spPr>
            <a:xfrm>
              <a:off x="7670058" y="1138704"/>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4" name="nokkel"/>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7670058" y="1138704"/>
              <a:ext cx="1173600" cy="1173600"/>
            </a:xfrm>
            <a:prstGeom prst="rect">
              <a:avLst/>
            </a:prstGeom>
          </p:spPr>
        </p:pic>
      </p:grpSp>
      <p:grpSp>
        <p:nvGrpSpPr>
          <p:cNvPr id="125" name="mobil" hidden="1"/>
          <p:cNvGrpSpPr/>
          <p:nvPr/>
        </p:nvGrpSpPr>
        <p:grpSpPr>
          <a:xfrm>
            <a:off x="3985200" y="1984950"/>
            <a:ext cx="1173600" cy="1173600"/>
            <a:chOff x="300343" y="1223896"/>
            <a:chExt cx="1173600" cy="1173600"/>
          </a:xfrm>
        </p:grpSpPr>
        <p:sp>
          <p:nvSpPr>
            <p:cNvPr id="126" name="mobil_hvit_sirkel"/>
            <p:cNvSpPr/>
            <p:nvPr userDrawn="1"/>
          </p:nvSpPr>
          <p:spPr>
            <a:xfrm>
              <a:off x="300343" y="1223896"/>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7" name="mobil"/>
            <p:cNvPicPr>
              <a:picLocks noChangeAspect="1"/>
            </p:cNvPicPr>
            <p:nvPr userDrawn="1"/>
          </p:nvPicPr>
          <p:blipFill>
            <a:blip r:embed="rId58" cstate="print">
              <a:extLst>
                <a:ext uri="{28A0092B-C50C-407E-A947-70E740481C1C}">
                  <a14:useLocalDpi xmlns:a14="http://schemas.microsoft.com/office/drawing/2010/main" val="0"/>
                </a:ext>
              </a:extLst>
            </a:blip>
            <a:stretch>
              <a:fillRect/>
            </a:stretch>
          </p:blipFill>
          <p:spPr>
            <a:xfrm>
              <a:off x="300343" y="1223896"/>
              <a:ext cx="1173600" cy="1173600"/>
            </a:xfrm>
            <a:prstGeom prst="rect">
              <a:avLst/>
            </a:prstGeom>
          </p:spPr>
        </p:pic>
      </p:grpSp>
      <p:grpSp>
        <p:nvGrpSpPr>
          <p:cNvPr id="128" name="nokkelhull" hidden="1"/>
          <p:cNvGrpSpPr/>
          <p:nvPr/>
        </p:nvGrpSpPr>
        <p:grpSpPr>
          <a:xfrm>
            <a:off x="3985200" y="1984950"/>
            <a:ext cx="1173600" cy="1173600"/>
            <a:chOff x="1774286" y="1223896"/>
            <a:chExt cx="1173600" cy="1173600"/>
          </a:xfrm>
        </p:grpSpPr>
        <p:sp>
          <p:nvSpPr>
            <p:cNvPr id="129" name="nokkelhull_hvit_sirkel"/>
            <p:cNvSpPr/>
            <p:nvPr userDrawn="1"/>
          </p:nvSpPr>
          <p:spPr>
            <a:xfrm>
              <a:off x="1774286" y="1223896"/>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0" name="nokkelhull"/>
            <p:cNvPicPr>
              <a:picLocks noChangeAspect="1"/>
            </p:cNvPicPr>
            <p:nvPr userDrawn="1"/>
          </p:nvPicPr>
          <p:blipFill>
            <a:blip r:embed="rId59" cstate="print">
              <a:extLst>
                <a:ext uri="{28A0092B-C50C-407E-A947-70E740481C1C}">
                  <a14:useLocalDpi xmlns:a14="http://schemas.microsoft.com/office/drawing/2010/main" val="0"/>
                </a:ext>
              </a:extLst>
            </a:blip>
            <a:stretch>
              <a:fillRect/>
            </a:stretch>
          </p:blipFill>
          <p:spPr>
            <a:xfrm>
              <a:off x="1774286" y="1223896"/>
              <a:ext cx="1173600" cy="1173600"/>
            </a:xfrm>
            <a:prstGeom prst="rect">
              <a:avLst/>
            </a:prstGeom>
          </p:spPr>
        </p:pic>
      </p:grpSp>
      <p:grpSp>
        <p:nvGrpSpPr>
          <p:cNvPr id="131" name="tog" hidden="1"/>
          <p:cNvGrpSpPr/>
          <p:nvPr/>
        </p:nvGrpSpPr>
        <p:grpSpPr>
          <a:xfrm>
            <a:off x="3985200" y="1984950"/>
            <a:ext cx="1173600" cy="1173600"/>
            <a:chOff x="3248229" y="1223896"/>
            <a:chExt cx="1173600" cy="1173600"/>
          </a:xfrm>
        </p:grpSpPr>
        <p:sp>
          <p:nvSpPr>
            <p:cNvPr id="132" name="tog_hvit_sirkel"/>
            <p:cNvSpPr/>
            <p:nvPr userDrawn="1"/>
          </p:nvSpPr>
          <p:spPr>
            <a:xfrm>
              <a:off x="3248229" y="1223896"/>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3" name="tog"/>
            <p:cNvPicPr>
              <a:picLocks noChangeAspect="1"/>
            </p:cNvPicPr>
            <p:nvPr userDrawn="1"/>
          </p:nvPicPr>
          <p:blipFill>
            <a:blip r:embed="rId60" cstate="print">
              <a:extLst>
                <a:ext uri="{28A0092B-C50C-407E-A947-70E740481C1C}">
                  <a14:useLocalDpi xmlns:a14="http://schemas.microsoft.com/office/drawing/2010/main" val="0"/>
                </a:ext>
              </a:extLst>
            </a:blip>
            <a:stretch>
              <a:fillRect/>
            </a:stretch>
          </p:blipFill>
          <p:spPr>
            <a:xfrm>
              <a:off x="3248229" y="1223896"/>
              <a:ext cx="1173600" cy="1173600"/>
            </a:xfrm>
            <a:prstGeom prst="rect">
              <a:avLst/>
            </a:prstGeom>
          </p:spPr>
        </p:pic>
      </p:grpSp>
      <p:grpSp>
        <p:nvGrpSpPr>
          <p:cNvPr id="134" name="pengesekk" hidden="1"/>
          <p:cNvGrpSpPr/>
          <p:nvPr/>
        </p:nvGrpSpPr>
        <p:grpSpPr>
          <a:xfrm>
            <a:off x="3985200" y="1984950"/>
            <a:ext cx="1173600" cy="1173600"/>
            <a:chOff x="4722172" y="339502"/>
            <a:chExt cx="1173600" cy="1173600"/>
          </a:xfrm>
        </p:grpSpPr>
        <p:sp>
          <p:nvSpPr>
            <p:cNvPr id="135" name="pengesekk_hvit_sirkel"/>
            <p:cNvSpPr/>
            <p:nvPr userDrawn="1"/>
          </p:nvSpPr>
          <p:spPr>
            <a:xfrm>
              <a:off x="4722172" y="3395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6" name="pengesekk"/>
            <p:cNvPicPr>
              <a:picLocks noChangeAspect="1"/>
            </p:cNvPicPr>
            <p:nvPr userDrawn="1"/>
          </p:nvPicPr>
          <p:blipFill>
            <a:blip r:embed="rId61" cstate="print">
              <a:extLst>
                <a:ext uri="{28A0092B-C50C-407E-A947-70E740481C1C}">
                  <a14:useLocalDpi xmlns:a14="http://schemas.microsoft.com/office/drawing/2010/main" val="0"/>
                </a:ext>
              </a:extLst>
            </a:blip>
            <a:stretch>
              <a:fillRect/>
            </a:stretch>
          </p:blipFill>
          <p:spPr>
            <a:xfrm>
              <a:off x="4722172" y="339502"/>
              <a:ext cx="1173600" cy="1173600"/>
            </a:xfrm>
            <a:prstGeom prst="rect">
              <a:avLst/>
            </a:prstGeom>
          </p:spPr>
        </p:pic>
      </p:grpSp>
      <p:grpSp>
        <p:nvGrpSpPr>
          <p:cNvPr id="137" name="kundeservice" hidden="1"/>
          <p:cNvGrpSpPr/>
          <p:nvPr/>
        </p:nvGrpSpPr>
        <p:grpSpPr>
          <a:xfrm>
            <a:off x="3985200" y="1984950"/>
            <a:ext cx="1173600" cy="1173600"/>
            <a:chOff x="6196115" y="1223896"/>
            <a:chExt cx="1173600" cy="1173600"/>
          </a:xfrm>
        </p:grpSpPr>
        <p:sp>
          <p:nvSpPr>
            <p:cNvPr id="138" name="kundeservice_hvit_sirkel"/>
            <p:cNvSpPr/>
            <p:nvPr userDrawn="1"/>
          </p:nvSpPr>
          <p:spPr>
            <a:xfrm>
              <a:off x="6196115" y="1223896"/>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9" name="kundeservice"/>
            <p:cNvPicPr>
              <a:picLocks noChangeAspect="1"/>
            </p:cNvPicPr>
            <p:nvPr userDrawn="1"/>
          </p:nvPicPr>
          <p:blipFill>
            <a:blip r:embed="rId62" cstate="print">
              <a:extLst>
                <a:ext uri="{28A0092B-C50C-407E-A947-70E740481C1C}">
                  <a14:useLocalDpi xmlns:a14="http://schemas.microsoft.com/office/drawing/2010/main" val="0"/>
                </a:ext>
              </a:extLst>
            </a:blip>
            <a:stretch>
              <a:fillRect/>
            </a:stretch>
          </p:blipFill>
          <p:spPr>
            <a:xfrm>
              <a:off x="6196115" y="1223896"/>
              <a:ext cx="1173600" cy="1173600"/>
            </a:xfrm>
            <a:prstGeom prst="rect">
              <a:avLst/>
            </a:prstGeom>
          </p:spPr>
        </p:pic>
      </p:grpSp>
      <p:grpSp>
        <p:nvGrpSpPr>
          <p:cNvPr id="140" name="fly" hidden="1"/>
          <p:cNvGrpSpPr/>
          <p:nvPr/>
        </p:nvGrpSpPr>
        <p:grpSpPr>
          <a:xfrm>
            <a:off x="3985200" y="1984950"/>
            <a:ext cx="1173600" cy="1173600"/>
            <a:chOff x="7670058" y="1223896"/>
            <a:chExt cx="1173600" cy="1173600"/>
          </a:xfrm>
        </p:grpSpPr>
        <p:sp>
          <p:nvSpPr>
            <p:cNvPr id="141" name="fly_hvit_sirkel"/>
            <p:cNvSpPr/>
            <p:nvPr userDrawn="1"/>
          </p:nvSpPr>
          <p:spPr>
            <a:xfrm>
              <a:off x="7670058" y="1223896"/>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2" name="fly"/>
            <p:cNvPicPr>
              <a:picLocks noChangeAspect="1"/>
            </p:cNvPicPr>
            <p:nvPr userDrawn="1"/>
          </p:nvPicPr>
          <p:blipFill>
            <a:blip r:embed="rId63" cstate="print">
              <a:extLst>
                <a:ext uri="{28A0092B-C50C-407E-A947-70E740481C1C}">
                  <a14:useLocalDpi xmlns:a14="http://schemas.microsoft.com/office/drawing/2010/main" val="0"/>
                </a:ext>
              </a:extLst>
            </a:blip>
            <a:stretch>
              <a:fillRect/>
            </a:stretch>
          </p:blipFill>
          <p:spPr>
            <a:xfrm>
              <a:off x="7670058" y="1223896"/>
              <a:ext cx="1173600" cy="1173600"/>
            </a:xfrm>
            <a:prstGeom prst="rect">
              <a:avLst/>
            </a:prstGeom>
          </p:spPr>
        </p:pic>
      </p:grpSp>
      <p:grpSp>
        <p:nvGrpSpPr>
          <p:cNvPr id="143" name="flamme" hidden="1"/>
          <p:cNvGrpSpPr/>
          <p:nvPr/>
        </p:nvGrpSpPr>
        <p:grpSpPr>
          <a:xfrm>
            <a:off x="3985200" y="1984950"/>
            <a:ext cx="1173600" cy="1173600"/>
            <a:chOff x="300343" y="1167102"/>
            <a:chExt cx="1173600" cy="1173600"/>
          </a:xfrm>
        </p:grpSpPr>
        <p:sp>
          <p:nvSpPr>
            <p:cNvPr id="144" name="flamme_hvit_sirkel"/>
            <p:cNvSpPr/>
            <p:nvPr userDrawn="1"/>
          </p:nvSpPr>
          <p:spPr>
            <a:xfrm>
              <a:off x="300343" y="11671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5" name="flamme"/>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300343" y="1167102"/>
              <a:ext cx="1173600" cy="1173600"/>
            </a:xfrm>
            <a:prstGeom prst="rect">
              <a:avLst/>
            </a:prstGeom>
          </p:spPr>
        </p:pic>
      </p:grpSp>
      <p:grpSp>
        <p:nvGrpSpPr>
          <p:cNvPr id="146" name="barn" hidden="1"/>
          <p:cNvGrpSpPr/>
          <p:nvPr/>
        </p:nvGrpSpPr>
        <p:grpSpPr>
          <a:xfrm>
            <a:off x="3985200" y="1984950"/>
            <a:ext cx="1173600" cy="1173600"/>
            <a:chOff x="1774286" y="1167102"/>
            <a:chExt cx="1173600" cy="1173600"/>
          </a:xfrm>
        </p:grpSpPr>
        <p:sp>
          <p:nvSpPr>
            <p:cNvPr id="147" name="barn_hvit_sirkel"/>
            <p:cNvSpPr/>
            <p:nvPr userDrawn="1"/>
          </p:nvSpPr>
          <p:spPr>
            <a:xfrm>
              <a:off x="1774286" y="11671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8" name="barn"/>
            <p:cNvPicPr>
              <a:picLocks noChangeAspect="1"/>
            </p:cNvPicPr>
            <p:nvPr userDrawn="1"/>
          </p:nvPicPr>
          <p:blipFill>
            <a:blip r:embed="rId65" cstate="print">
              <a:extLst>
                <a:ext uri="{28A0092B-C50C-407E-A947-70E740481C1C}">
                  <a14:useLocalDpi xmlns:a14="http://schemas.microsoft.com/office/drawing/2010/main" val="0"/>
                </a:ext>
              </a:extLst>
            </a:blip>
            <a:stretch>
              <a:fillRect/>
            </a:stretch>
          </p:blipFill>
          <p:spPr>
            <a:xfrm>
              <a:off x="1774286" y="1167102"/>
              <a:ext cx="1173600" cy="1173600"/>
            </a:xfrm>
            <a:prstGeom prst="rect">
              <a:avLst/>
            </a:prstGeom>
          </p:spPr>
        </p:pic>
      </p:grpSp>
      <p:grpSp>
        <p:nvGrpSpPr>
          <p:cNvPr id="149" name="sok" hidden="1"/>
          <p:cNvGrpSpPr/>
          <p:nvPr/>
        </p:nvGrpSpPr>
        <p:grpSpPr>
          <a:xfrm>
            <a:off x="3985200" y="1984950"/>
            <a:ext cx="1173600" cy="1173600"/>
            <a:chOff x="3248229" y="1167102"/>
            <a:chExt cx="1173600" cy="1173600"/>
          </a:xfrm>
        </p:grpSpPr>
        <p:sp>
          <p:nvSpPr>
            <p:cNvPr id="150" name="sok_hvit_sirkel"/>
            <p:cNvSpPr/>
            <p:nvPr userDrawn="1"/>
          </p:nvSpPr>
          <p:spPr>
            <a:xfrm>
              <a:off x="3248229" y="11671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1" name="sok"/>
            <p:cNvPicPr>
              <a:picLocks noChangeAspect="1"/>
            </p:cNvPicPr>
            <p:nvPr userDrawn="1"/>
          </p:nvPicPr>
          <p:blipFill>
            <a:blip r:embed="rId66" cstate="print">
              <a:extLst>
                <a:ext uri="{28A0092B-C50C-407E-A947-70E740481C1C}">
                  <a14:useLocalDpi xmlns:a14="http://schemas.microsoft.com/office/drawing/2010/main" val="0"/>
                </a:ext>
              </a:extLst>
            </a:blip>
            <a:stretch>
              <a:fillRect/>
            </a:stretch>
          </p:blipFill>
          <p:spPr>
            <a:xfrm>
              <a:off x="3248229" y="1167102"/>
              <a:ext cx="1173600" cy="1173600"/>
            </a:xfrm>
            <a:prstGeom prst="rect">
              <a:avLst/>
            </a:prstGeom>
          </p:spPr>
        </p:pic>
      </p:grpSp>
      <p:grpSp>
        <p:nvGrpSpPr>
          <p:cNvPr id="152" name="sparegris" hidden="1"/>
          <p:cNvGrpSpPr/>
          <p:nvPr/>
        </p:nvGrpSpPr>
        <p:grpSpPr>
          <a:xfrm>
            <a:off x="3985200" y="1984950"/>
            <a:ext cx="1173600" cy="1173600"/>
            <a:chOff x="5045959" y="3003798"/>
            <a:chExt cx="1173600" cy="1173600"/>
          </a:xfrm>
        </p:grpSpPr>
        <p:sp>
          <p:nvSpPr>
            <p:cNvPr id="153" name="sparegris_hvit_sirkel"/>
            <p:cNvSpPr/>
            <p:nvPr userDrawn="1"/>
          </p:nvSpPr>
          <p:spPr>
            <a:xfrm>
              <a:off x="5045959" y="3003798"/>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4" name="sparegris"/>
            <p:cNvPicPr>
              <a:picLocks noChangeAspect="1"/>
            </p:cNvPicPr>
            <p:nvPr userDrawn="1"/>
          </p:nvPicPr>
          <p:blipFill>
            <a:blip r:embed="rId67" cstate="print">
              <a:extLst>
                <a:ext uri="{28A0092B-C50C-407E-A947-70E740481C1C}">
                  <a14:useLocalDpi xmlns:a14="http://schemas.microsoft.com/office/drawing/2010/main" val="0"/>
                </a:ext>
              </a:extLst>
            </a:blip>
            <a:stretch>
              <a:fillRect/>
            </a:stretch>
          </p:blipFill>
          <p:spPr>
            <a:xfrm>
              <a:off x="5045959" y="3003798"/>
              <a:ext cx="1173600" cy="1173600"/>
            </a:xfrm>
            <a:prstGeom prst="rect">
              <a:avLst/>
            </a:prstGeom>
          </p:spPr>
        </p:pic>
      </p:grpSp>
      <p:grpSp>
        <p:nvGrpSpPr>
          <p:cNvPr id="155" name="sporsmalstegn" hidden="1"/>
          <p:cNvGrpSpPr/>
          <p:nvPr/>
        </p:nvGrpSpPr>
        <p:grpSpPr>
          <a:xfrm>
            <a:off x="3985200" y="1984950"/>
            <a:ext cx="1173600" cy="1173600"/>
            <a:chOff x="6196115" y="1167102"/>
            <a:chExt cx="1173600" cy="1173600"/>
          </a:xfrm>
        </p:grpSpPr>
        <p:sp>
          <p:nvSpPr>
            <p:cNvPr id="156" name="sporsmalstegn_hvit_sirkel"/>
            <p:cNvSpPr/>
            <p:nvPr userDrawn="1"/>
          </p:nvSpPr>
          <p:spPr>
            <a:xfrm>
              <a:off x="6196115" y="11671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7" name="sporsmalstegn"/>
            <p:cNvPicPr>
              <a:picLocks noChangeAspect="1"/>
            </p:cNvPicPr>
            <p:nvPr userDrawn="1"/>
          </p:nvPicPr>
          <p:blipFill>
            <a:blip r:embed="rId68" cstate="print">
              <a:extLst>
                <a:ext uri="{28A0092B-C50C-407E-A947-70E740481C1C}">
                  <a14:useLocalDpi xmlns:a14="http://schemas.microsoft.com/office/drawing/2010/main" val="0"/>
                </a:ext>
              </a:extLst>
            </a:blip>
            <a:stretch>
              <a:fillRect/>
            </a:stretch>
          </p:blipFill>
          <p:spPr>
            <a:xfrm>
              <a:off x="6196115" y="1167102"/>
              <a:ext cx="1173600" cy="1173600"/>
            </a:xfrm>
            <a:prstGeom prst="rect">
              <a:avLst/>
            </a:prstGeom>
          </p:spPr>
        </p:pic>
      </p:grpSp>
      <p:grpSp>
        <p:nvGrpSpPr>
          <p:cNvPr id="158" name="location" hidden="1"/>
          <p:cNvGrpSpPr/>
          <p:nvPr/>
        </p:nvGrpSpPr>
        <p:grpSpPr>
          <a:xfrm>
            <a:off x="3985200" y="1984950"/>
            <a:ext cx="1173600" cy="1173600"/>
            <a:chOff x="7670058" y="1167102"/>
            <a:chExt cx="1173600" cy="1173600"/>
          </a:xfrm>
        </p:grpSpPr>
        <p:sp>
          <p:nvSpPr>
            <p:cNvPr id="159" name="location_hvit_sirkel"/>
            <p:cNvSpPr/>
            <p:nvPr userDrawn="1"/>
          </p:nvSpPr>
          <p:spPr>
            <a:xfrm>
              <a:off x="7670058" y="1167102"/>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0" name="location"/>
            <p:cNvPicPr>
              <a:picLocks noChangeAspect="1"/>
            </p:cNvPicPr>
            <p:nvPr userDrawn="1"/>
          </p:nvPicPr>
          <p:blipFill>
            <a:blip r:embed="rId69" cstate="print">
              <a:extLst>
                <a:ext uri="{28A0092B-C50C-407E-A947-70E740481C1C}">
                  <a14:useLocalDpi xmlns:a14="http://schemas.microsoft.com/office/drawing/2010/main" val="0"/>
                </a:ext>
              </a:extLst>
            </a:blip>
            <a:stretch>
              <a:fillRect/>
            </a:stretch>
          </p:blipFill>
          <p:spPr>
            <a:xfrm>
              <a:off x="7670058" y="1167102"/>
              <a:ext cx="1173600" cy="1173600"/>
            </a:xfrm>
            <a:prstGeom prst="rect">
              <a:avLst/>
            </a:prstGeom>
          </p:spPr>
        </p:pic>
      </p:grpSp>
      <p:grpSp>
        <p:nvGrpSpPr>
          <p:cNvPr id="161" name="telefon" hidden="1"/>
          <p:cNvGrpSpPr/>
          <p:nvPr/>
        </p:nvGrpSpPr>
        <p:grpSpPr>
          <a:xfrm>
            <a:off x="3985200" y="1984950"/>
            <a:ext cx="1173600" cy="1173600"/>
            <a:chOff x="889920" y="1282748"/>
            <a:chExt cx="1173600" cy="1173600"/>
          </a:xfrm>
        </p:grpSpPr>
        <p:sp>
          <p:nvSpPr>
            <p:cNvPr id="162" name="telefon_hvit_sirkel"/>
            <p:cNvSpPr/>
            <p:nvPr userDrawn="1"/>
          </p:nvSpPr>
          <p:spPr>
            <a:xfrm>
              <a:off x="889920" y="1282748"/>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3" name="telefon"/>
            <p:cNvPicPr>
              <a:picLocks noChangeAspect="1"/>
            </p:cNvPicPr>
            <p:nvPr userDrawn="1"/>
          </p:nvPicPr>
          <p:blipFill>
            <a:blip r:embed="rId70" cstate="print">
              <a:extLst>
                <a:ext uri="{28A0092B-C50C-407E-A947-70E740481C1C}">
                  <a14:useLocalDpi xmlns:a14="http://schemas.microsoft.com/office/drawing/2010/main" val="0"/>
                </a:ext>
              </a:extLst>
            </a:blip>
            <a:stretch>
              <a:fillRect/>
            </a:stretch>
          </p:blipFill>
          <p:spPr>
            <a:xfrm>
              <a:off x="889920" y="1282748"/>
              <a:ext cx="1173600" cy="1173600"/>
            </a:xfrm>
            <a:prstGeom prst="rect">
              <a:avLst/>
            </a:prstGeom>
          </p:spPr>
        </p:pic>
      </p:grpSp>
      <p:grpSp>
        <p:nvGrpSpPr>
          <p:cNvPr id="164" name="ungdom" hidden="1"/>
          <p:cNvGrpSpPr/>
          <p:nvPr/>
        </p:nvGrpSpPr>
        <p:grpSpPr>
          <a:xfrm>
            <a:off x="3985200" y="1984950"/>
            <a:ext cx="1173600" cy="1173600"/>
            <a:chOff x="2953440" y="1282748"/>
            <a:chExt cx="1173600" cy="1173600"/>
          </a:xfrm>
        </p:grpSpPr>
        <p:sp>
          <p:nvSpPr>
            <p:cNvPr id="165" name="ungdom_hvit_sirkel"/>
            <p:cNvSpPr/>
            <p:nvPr userDrawn="1"/>
          </p:nvSpPr>
          <p:spPr>
            <a:xfrm>
              <a:off x="2953440" y="1282748"/>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6" name="ungdom"/>
            <p:cNvPicPr>
              <a:picLocks noChangeAspect="1"/>
            </p:cNvPicPr>
            <p:nvPr userDrawn="1"/>
          </p:nvPicPr>
          <p:blipFill>
            <a:blip r:embed="rId71" cstate="print">
              <a:extLst>
                <a:ext uri="{28A0092B-C50C-407E-A947-70E740481C1C}">
                  <a14:useLocalDpi xmlns:a14="http://schemas.microsoft.com/office/drawing/2010/main" val="0"/>
                </a:ext>
              </a:extLst>
            </a:blip>
            <a:stretch>
              <a:fillRect/>
            </a:stretch>
          </p:blipFill>
          <p:spPr>
            <a:xfrm>
              <a:off x="2953440" y="1282748"/>
              <a:ext cx="1173600" cy="1173600"/>
            </a:xfrm>
            <a:prstGeom prst="rect">
              <a:avLst/>
            </a:prstGeom>
          </p:spPr>
        </p:pic>
      </p:grpSp>
      <p:grpSp>
        <p:nvGrpSpPr>
          <p:cNvPr id="167" name="boligsok" hidden="1"/>
          <p:cNvGrpSpPr/>
          <p:nvPr/>
        </p:nvGrpSpPr>
        <p:grpSpPr>
          <a:xfrm>
            <a:off x="3985200" y="1984950"/>
            <a:ext cx="1173600" cy="1173600"/>
            <a:chOff x="5016960" y="1282748"/>
            <a:chExt cx="1173600" cy="1173600"/>
          </a:xfrm>
        </p:grpSpPr>
        <p:sp>
          <p:nvSpPr>
            <p:cNvPr id="168" name="boligsok_hvit_sirkel"/>
            <p:cNvSpPr/>
            <p:nvPr userDrawn="1"/>
          </p:nvSpPr>
          <p:spPr>
            <a:xfrm>
              <a:off x="5016960" y="1282748"/>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9" name="boligsok"/>
            <p:cNvPicPr>
              <a:picLocks noChangeAspect="1"/>
            </p:cNvPicPr>
            <p:nvPr userDrawn="1"/>
          </p:nvPicPr>
          <p:blipFill>
            <a:blip r:embed="rId72" cstate="print">
              <a:extLst>
                <a:ext uri="{28A0092B-C50C-407E-A947-70E740481C1C}">
                  <a14:useLocalDpi xmlns:a14="http://schemas.microsoft.com/office/drawing/2010/main" val="0"/>
                </a:ext>
              </a:extLst>
            </a:blip>
            <a:stretch>
              <a:fillRect/>
            </a:stretch>
          </p:blipFill>
          <p:spPr>
            <a:xfrm>
              <a:off x="5016960" y="1282748"/>
              <a:ext cx="1173600" cy="1173600"/>
            </a:xfrm>
            <a:prstGeom prst="rect">
              <a:avLst/>
            </a:prstGeom>
          </p:spPr>
        </p:pic>
      </p:grpSp>
      <p:grpSp>
        <p:nvGrpSpPr>
          <p:cNvPr id="170" name="visning" hidden="1"/>
          <p:cNvGrpSpPr/>
          <p:nvPr/>
        </p:nvGrpSpPr>
        <p:grpSpPr>
          <a:xfrm>
            <a:off x="3985200" y="1984950"/>
            <a:ext cx="1173600" cy="1173600"/>
            <a:chOff x="7080480" y="1282748"/>
            <a:chExt cx="1173600" cy="1173600"/>
          </a:xfrm>
        </p:grpSpPr>
        <p:sp>
          <p:nvSpPr>
            <p:cNvPr id="171" name="visning_hvit_sirkel"/>
            <p:cNvSpPr/>
            <p:nvPr userDrawn="1"/>
          </p:nvSpPr>
          <p:spPr>
            <a:xfrm>
              <a:off x="7080480" y="1282748"/>
              <a:ext cx="1173600" cy="117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2" name="visning"/>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7080480" y="1282748"/>
              <a:ext cx="1173600" cy="1173600"/>
            </a:xfrm>
            <a:prstGeom prst="rect">
              <a:avLst/>
            </a:prstGeom>
          </p:spPr>
        </p:pic>
      </p:grpSp>
      <p:sp>
        <p:nvSpPr>
          <p:cNvPr id="173" name="hvit_sirkel" hidden="1"/>
          <p:cNvSpPr/>
          <p:nvPr/>
        </p:nvSpPr>
        <p:spPr>
          <a:xfrm>
            <a:off x="3995936" y="1995686"/>
            <a:ext cx="1152128" cy="1152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26" name="Picture 2" descr="C:\Users\d200mbs\AppData\Local\Microsoft\Windows\Temporary Internet Files\Content.Outlook\S3FGW3EA\rgb_SB1_SMN_verti_pos.png"/>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7452320" y="4680520"/>
            <a:ext cx="1434112" cy="411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78460"/>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4" r:id="rId3"/>
    <p:sldLayoutId id="2147483663" r:id="rId4"/>
    <p:sldLayoutId id="2147483665" r:id="rId5"/>
    <p:sldLayoutId id="2147483666" r:id="rId6"/>
    <p:sldLayoutId id="2147483650" r:id="rId7"/>
    <p:sldLayoutId id="2147483672" r:id="rId8"/>
    <p:sldLayoutId id="2147483652" r:id="rId9"/>
    <p:sldLayoutId id="2147483673" r:id="rId10"/>
    <p:sldLayoutId id="2147483660" r:id="rId11"/>
    <p:sldLayoutId id="2147483674" r:id="rId12"/>
    <p:sldLayoutId id="2147483661" r:id="rId13"/>
    <p:sldLayoutId id="2147483653" r:id="rId14"/>
    <p:sldLayoutId id="2147483670" r:id="rId15"/>
    <p:sldLayoutId id="2147483671" r:id="rId16"/>
    <p:sldLayoutId id="2147483675" r:id="rId17"/>
    <p:sldLayoutId id="2147483667" r:id="rId18"/>
    <p:sldLayoutId id="2147483668" r:id="rId19"/>
    <p:sldLayoutId id="2147483669" r:id="rId20"/>
    <p:sldLayoutId id="2147483678" r:id="rId21"/>
    <p:sldLayoutId id="2147483677" r:id="rId22"/>
    <p:sldLayoutId id="2147483680" r:id="rId23"/>
    <p:sldLayoutId id="2147483679" r:id="rId24"/>
    <p:sldLayoutId id="2147483651" r:id="rId25"/>
    <p:sldLayoutId id="2147483654" r:id="rId26"/>
    <p:sldLayoutId id="2147483655" r:id="rId27"/>
    <p:sldLayoutId id="2147483681" r:id="rId28"/>
    <p:sldLayoutId id="2147483682" r:id="rId29"/>
    <p:sldLayoutId id="2147483683" r:id="rId30"/>
    <p:sldLayoutId id="2147483684" r:id="rId31"/>
    <p:sldLayoutId id="2147483685" r:id="rId32"/>
    <p:sldLayoutId id="2147483686" r:id="rId33"/>
    <p:sldLayoutId id="2147483688" r:id="rId34"/>
    <p:sldLayoutId id="2147483689" r:id="rId35"/>
    <p:sldLayoutId id="2147483690" r:id="rId36"/>
    <p:sldLayoutId id="2147483691" r:id="rId37"/>
    <p:sldLayoutId id="2147483692" r:id="rId38"/>
    <p:sldLayoutId id="2147483693" r:id="rId39"/>
  </p:sldLayoutIdLst>
  <p:hf hdr="0" ftr="0" dt="0"/>
  <p:txStyles>
    <p:titleStyle>
      <a:lvl1pPr algn="l" defTabSz="342752" rtl="0" eaLnBrk="1" latinLnBrk="0" hangingPunct="1">
        <a:lnSpc>
          <a:spcPct val="80000"/>
        </a:lnSpc>
        <a:spcBef>
          <a:spcPct val="0"/>
        </a:spcBef>
        <a:buNone/>
        <a:defRPr sz="3400" kern="1200">
          <a:solidFill>
            <a:schemeClr val="accent2"/>
          </a:solidFill>
          <a:latin typeface="+mj-lt"/>
          <a:ea typeface="+mj-ea"/>
          <a:cs typeface="+mj-cs"/>
        </a:defRPr>
      </a:lvl1pPr>
    </p:titleStyle>
    <p:bodyStyle>
      <a:lvl1pPr marL="337354" indent="-337354" algn="l" defTabSz="342752" rtl="0" eaLnBrk="1" latinLnBrk="0" hangingPunct="1">
        <a:lnSpc>
          <a:spcPct val="100000"/>
        </a:lnSpc>
        <a:spcBef>
          <a:spcPts val="225"/>
        </a:spcBef>
        <a:buClr>
          <a:schemeClr val="accent4"/>
        </a:buClr>
        <a:buFont typeface="Arial" panose="020B0604020202020204" pitchFamily="34" charset="0"/>
        <a:buChar char="•"/>
        <a:defRPr sz="2400" kern="1200">
          <a:solidFill>
            <a:schemeClr val="accent4"/>
          </a:solidFill>
          <a:latin typeface="+mn-lt"/>
          <a:ea typeface="+mn-ea"/>
          <a:cs typeface="+mn-cs"/>
        </a:defRPr>
      </a:lvl1pPr>
      <a:lvl2pPr marL="674708" indent="-337354" algn="l" defTabSz="342752" rtl="0" eaLnBrk="1" latinLnBrk="0" hangingPunct="1">
        <a:lnSpc>
          <a:spcPct val="100000"/>
        </a:lnSpc>
        <a:spcBef>
          <a:spcPts val="300"/>
        </a:spcBef>
        <a:buClr>
          <a:schemeClr val="accent4"/>
        </a:buClr>
        <a:buFont typeface="Arial" panose="020B0604020202020204" pitchFamily="34" charset="0"/>
        <a:buChar char="‒"/>
        <a:defRPr sz="2100" kern="1200">
          <a:solidFill>
            <a:schemeClr val="accent4"/>
          </a:solidFill>
          <a:latin typeface="+mn-lt"/>
          <a:ea typeface="+mn-ea"/>
          <a:cs typeface="+mn-cs"/>
        </a:defRPr>
      </a:lvl2pPr>
      <a:lvl3pPr marL="1012062" indent="-337354" algn="l" defTabSz="342752" rtl="0" eaLnBrk="1" latinLnBrk="0" hangingPunct="1">
        <a:lnSpc>
          <a:spcPct val="80000"/>
        </a:lnSpc>
        <a:spcBef>
          <a:spcPts val="0"/>
        </a:spcBef>
        <a:buClr>
          <a:schemeClr val="accent4"/>
        </a:buClr>
        <a:buFont typeface="Arial" panose="020B0604020202020204" pitchFamily="34" charset="0"/>
        <a:buChar char="‒"/>
        <a:defRPr sz="1800" kern="1200">
          <a:solidFill>
            <a:schemeClr val="accent4"/>
          </a:solidFill>
          <a:latin typeface="+mn-lt"/>
          <a:ea typeface="+mn-ea"/>
          <a:cs typeface="+mn-cs"/>
        </a:defRPr>
      </a:lvl3pPr>
      <a:lvl4pPr marL="1349415" indent="-337354" algn="l" defTabSz="342752" rtl="0" eaLnBrk="1" latinLnBrk="0" hangingPunct="1">
        <a:lnSpc>
          <a:spcPct val="80000"/>
        </a:lnSpc>
        <a:spcBef>
          <a:spcPts val="0"/>
        </a:spcBef>
        <a:buClr>
          <a:schemeClr val="accent4"/>
        </a:buClr>
        <a:buFont typeface="Arial" panose="020B0604020202020204" pitchFamily="34" charset="0"/>
        <a:buChar char="‒"/>
        <a:defRPr sz="1500" kern="1200">
          <a:solidFill>
            <a:schemeClr val="accent4"/>
          </a:solidFill>
          <a:latin typeface="+mn-lt"/>
          <a:ea typeface="+mn-ea"/>
          <a:cs typeface="+mn-cs"/>
        </a:defRPr>
      </a:lvl4pPr>
      <a:lvl5pPr marL="1686768" indent="-337354" algn="l" defTabSz="342752" rtl="0" eaLnBrk="1" latinLnBrk="0" hangingPunct="1">
        <a:lnSpc>
          <a:spcPct val="80000"/>
        </a:lnSpc>
        <a:spcBef>
          <a:spcPts val="0"/>
        </a:spcBef>
        <a:buClr>
          <a:schemeClr val="accent4"/>
        </a:buClr>
        <a:buFont typeface="Arial" panose="020B0604020202020204" pitchFamily="34" charset="0"/>
        <a:buChar char="‒"/>
        <a:defRPr sz="1300" kern="1200">
          <a:solidFill>
            <a:schemeClr val="accent4"/>
          </a:solidFill>
          <a:latin typeface="+mn-lt"/>
          <a:ea typeface="+mn-ea"/>
          <a:cs typeface="+mn-cs"/>
        </a:defRPr>
      </a:lvl5pPr>
      <a:lvl6pPr marL="942567"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6pPr>
      <a:lvl7pPr marL="1113943"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7pPr>
      <a:lvl8pPr marL="1285317"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8pPr>
      <a:lvl9pPr marL="1456693" indent="-85688" algn="l" defTabSz="342752" rtl="0" eaLnBrk="1" latinLnBrk="0" hangingPunct="1">
        <a:lnSpc>
          <a:spcPct val="90000"/>
        </a:lnSpc>
        <a:spcBef>
          <a:spcPts val="188"/>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342752" rtl="0" eaLnBrk="1" latinLnBrk="0" hangingPunct="1">
        <a:defRPr sz="1800" kern="1200">
          <a:solidFill>
            <a:schemeClr val="tx1"/>
          </a:solidFill>
          <a:latin typeface="+mn-lt"/>
          <a:ea typeface="+mn-ea"/>
          <a:cs typeface="+mn-cs"/>
        </a:defRPr>
      </a:lvl1pPr>
      <a:lvl2pPr marL="171376" algn="l" defTabSz="342752" rtl="0" eaLnBrk="1" latinLnBrk="0" hangingPunct="1">
        <a:defRPr sz="1800" kern="1200">
          <a:solidFill>
            <a:schemeClr val="tx1"/>
          </a:solidFill>
          <a:latin typeface="+mn-lt"/>
          <a:ea typeface="+mn-ea"/>
          <a:cs typeface="+mn-cs"/>
        </a:defRPr>
      </a:lvl2pPr>
      <a:lvl3pPr marL="342752" algn="l" defTabSz="342752" rtl="0" eaLnBrk="1" latinLnBrk="0" hangingPunct="1">
        <a:defRPr sz="1800" kern="1200">
          <a:solidFill>
            <a:schemeClr val="tx1"/>
          </a:solidFill>
          <a:latin typeface="+mn-lt"/>
          <a:ea typeface="+mn-ea"/>
          <a:cs typeface="+mn-cs"/>
        </a:defRPr>
      </a:lvl3pPr>
      <a:lvl4pPr marL="514128" algn="l" defTabSz="342752" rtl="0" eaLnBrk="1" latinLnBrk="0" hangingPunct="1">
        <a:defRPr sz="1800" kern="1200">
          <a:solidFill>
            <a:schemeClr val="tx1"/>
          </a:solidFill>
          <a:latin typeface="+mn-lt"/>
          <a:ea typeface="+mn-ea"/>
          <a:cs typeface="+mn-cs"/>
        </a:defRPr>
      </a:lvl4pPr>
      <a:lvl5pPr marL="685502" algn="l" defTabSz="342752" rtl="0" eaLnBrk="1" latinLnBrk="0" hangingPunct="1">
        <a:defRPr sz="1800" kern="1200">
          <a:solidFill>
            <a:schemeClr val="tx1"/>
          </a:solidFill>
          <a:latin typeface="+mn-lt"/>
          <a:ea typeface="+mn-ea"/>
          <a:cs typeface="+mn-cs"/>
        </a:defRPr>
      </a:lvl5pPr>
      <a:lvl6pPr marL="856878" algn="l" defTabSz="342752" rtl="0" eaLnBrk="1" latinLnBrk="0" hangingPunct="1">
        <a:defRPr sz="1800" kern="1200">
          <a:solidFill>
            <a:schemeClr val="tx1"/>
          </a:solidFill>
          <a:latin typeface="+mn-lt"/>
          <a:ea typeface="+mn-ea"/>
          <a:cs typeface="+mn-cs"/>
        </a:defRPr>
      </a:lvl6pPr>
      <a:lvl7pPr marL="1028254" algn="l" defTabSz="342752" rtl="0" eaLnBrk="1" latinLnBrk="0" hangingPunct="1">
        <a:defRPr sz="1800" kern="1200">
          <a:solidFill>
            <a:schemeClr val="tx1"/>
          </a:solidFill>
          <a:latin typeface="+mn-lt"/>
          <a:ea typeface="+mn-ea"/>
          <a:cs typeface="+mn-cs"/>
        </a:defRPr>
      </a:lvl7pPr>
      <a:lvl8pPr marL="1199630" algn="l" defTabSz="342752" rtl="0" eaLnBrk="1" latinLnBrk="0" hangingPunct="1">
        <a:defRPr sz="1800" kern="1200">
          <a:solidFill>
            <a:schemeClr val="tx1"/>
          </a:solidFill>
          <a:latin typeface="+mn-lt"/>
          <a:ea typeface="+mn-ea"/>
          <a:cs typeface="+mn-cs"/>
        </a:defRPr>
      </a:lvl8pPr>
      <a:lvl9pPr marL="1371006" algn="l" defTabSz="3427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55.emf"/><Relationship Id="rId5" Type="http://schemas.openxmlformats.org/officeDocument/2006/relationships/image" Target="../media/image63.png"/><Relationship Id="rId4" Type="http://schemas.openxmlformats.org/officeDocument/2006/relationships/image" Target="../media/image87.jpeg"/></Relationships>
</file>

<file path=ppt/slides/_rels/slide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90.png"/><Relationship Id="rId5" Type="http://schemas.openxmlformats.org/officeDocument/2006/relationships/image" Target="../media/image54.png"/><Relationship Id="rId4" Type="http://schemas.openxmlformats.org/officeDocument/2006/relationships/image" Target="../media/image8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jpeg"/><Relationship Id="rId1" Type="http://schemas.openxmlformats.org/officeDocument/2006/relationships/slideLayout" Target="../slideLayouts/slideLayout36.xml"/><Relationship Id="rId5" Type="http://schemas.openxmlformats.org/officeDocument/2006/relationships/image" Target="../media/image55.emf"/><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55.emf"/><Relationship Id="rId4" Type="http://schemas.openxmlformats.org/officeDocument/2006/relationships/image" Target="../media/image9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8.xml"/><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1.emf"/><Relationship Id="rId5" Type="http://schemas.openxmlformats.org/officeDocument/2006/relationships/oleObject" Target="../embeddings/oleObject1.bin"/><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4.xml"/><Relationship Id="rId6" Type="http://schemas.openxmlformats.org/officeDocument/2006/relationships/image" Target="../media/image55.emf"/><Relationship Id="rId5" Type="http://schemas.openxmlformats.org/officeDocument/2006/relationships/image" Target="../media/image63.png"/><Relationship Id="rId4" Type="http://schemas.openxmlformats.org/officeDocument/2006/relationships/image" Target="../media/image62.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 Id="rId4" Type="http://schemas.openxmlformats.org/officeDocument/2006/relationships/hyperlink" Target="https://www.sparebank1.no/nb/smn/privat/tips-og-rad.html"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eg"/><Relationship Id="rId7"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66.jpeg"/><Relationship Id="rId5" Type="http://schemas.openxmlformats.org/officeDocument/2006/relationships/hyperlink" Target="http://www.smn.no/samfunn" TargetMode="External"/><Relationship Id="rId10" Type="http://schemas.openxmlformats.org/officeDocument/2006/relationships/image" Target="../media/image55.emf"/><Relationship Id="rId4" Type="http://schemas.openxmlformats.org/officeDocument/2006/relationships/image" Target="../media/image65.png"/><Relationship Id="rId9" Type="http://schemas.openxmlformats.org/officeDocument/2006/relationships/image" Target="../media/image63.pn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63.png"/></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33.png"/><Relationship Id="rId1" Type="http://schemas.openxmlformats.org/officeDocument/2006/relationships/slideLayout" Target="../slideLayouts/slideLayout38.xml"/><Relationship Id="rId4" Type="http://schemas.openxmlformats.org/officeDocument/2006/relationships/image" Target="../media/image56.emf"/></Relationships>
</file>

<file path=ppt/slides/_rels/slide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76.png"/><Relationship Id="rId4" Type="http://schemas.openxmlformats.org/officeDocument/2006/relationships/image" Target="../media/image56.emf"/></Relationships>
</file>

<file path=ppt/slides/_rels/slide7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7.jpeg"/><Relationship Id="rId7" Type="http://schemas.openxmlformats.org/officeDocument/2006/relationships/image" Target="../media/image80.emf"/><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3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1836122" y="2815829"/>
            <a:ext cx="6858000" cy="1251625"/>
          </a:xfrm>
        </p:spPr>
        <p:txBody>
          <a:bodyPr/>
          <a:lstStyle/>
          <a:p>
            <a:r>
              <a:rPr lang="nb-NO" dirty="0"/>
              <a:t>Brit Ringseth</a:t>
            </a:r>
          </a:p>
          <a:p>
            <a:r>
              <a:rPr lang="nb-NO" dirty="0"/>
              <a:t>Kari Asprem Jacobsen</a:t>
            </a:r>
          </a:p>
          <a:p>
            <a:r>
              <a:rPr lang="nb-NO" dirty="0"/>
              <a:t>SpareBank1 SMN </a:t>
            </a:r>
          </a:p>
        </p:txBody>
      </p:sp>
      <p:sp>
        <p:nvSpPr>
          <p:cNvPr id="2" name="Tittel 1"/>
          <p:cNvSpPr>
            <a:spLocks noGrp="1"/>
          </p:cNvSpPr>
          <p:nvPr>
            <p:ph type="ctrTitle"/>
          </p:nvPr>
        </p:nvSpPr>
        <p:spPr/>
        <p:txBody>
          <a:bodyPr/>
          <a:lstStyle/>
          <a:p>
            <a:r>
              <a:rPr lang="nb-NO" dirty="0"/>
              <a:t>Sparbu Bygdekvinnelag</a:t>
            </a:r>
          </a:p>
        </p:txBody>
      </p:sp>
      <p:pic>
        <p:nvPicPr>
          <p:cNvPr id="6" name="Plassholder for bilde 5" descr="Et bilde som inneholder snø, utendørs, natur, bakke&#10;&#10;Automatisk generert beskrivelse">
            <a:extLst>
              <a:ext uri="{FF2B5EF4-FFF2-40B4-BE49-F238E27FC236}">
                <a16:creationId xmlns:a16="http://schemas.microsoft.com/office/drawing/2014/main" id="{91E56BFF-7853-4CD5-A2DE-CA3C61F16DF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2500" r="12500"/>
          <a:stretch>
            <a:fillRect/>
          </a:stretch>
        </p:blipFill>
        <p:spPr>
          <a:xfrm>
            <a:off x="323528" y="1203598"/>
            <a:ext cx="1174576" cy="1174500"/>
          </a:xfrm>
        </p:spPr>
      </p:pic>
    </p:spTree>
    <p:extLst>
      <p:ext uri="{BB962C8B-B14F-4D97-AF65-F5344CB8AC3E}">
        <p14:creationId xmlns:p14="http://schemas.microsoft.com/office/powerpoint/2010/main" val="4153020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F25A61C-3257-46D3-A8E9-42A435A3D467}"/>
              </a:ext>
            </a:extLst>
          </p:cNvPr>
          <p:cNvSpPr/>
          <p:nvPr/>
        </p:nvSpPr>
        <p:spPr>
          <a:xfrm>
            <a:off x="6544918" y="4122255"/>
            <a:ext cx="2599082" cy="1021246"/>
          </a:xfrm>
          <a:prstGeom prst="rect">
            <a:avLst/>
          </a:prstGeom>
          <a:solidFill>
            <a:srgbClr val="FFF9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pic>
        <p:nvPicPr>
          <p:cNvPr id="13" name="logo_hvit" descr="Et bilde som inneholder tekst, utklipp&#10;&#10;Automatisk generert beskrivelse" hidden="1">
            <a:extLst>
              <a:ext uri="{FF2B5EF4-FFF2-40B4-BE49-F238E27FC236}">
                <a16:creationId xmlns:a16="http://schemas.microsoft.com/office/drawing/2014/main" id="{EECADB4B-8042-4913-A81D-91C47578EB48}"/>
              </a:ext>
            </a:extLst>
          </p:cNvPr>
          <p:cNvPicPr>
            <a:picLocks noGrp="1" noChangeAspect="1"/>
          </p:cNvPicPr>
          <p:nvPr>
            <p:ph sz="quarter" idx="33"/>
          </p:nvPr>
        </p:nvPicPr>
        <p:blipFill>
          <a:blip r:embed="rId3" cstate="screen">
            <a:extLst>
              <a:ext uri="{28A0092B-C50C-407E-A947-70E740481C1C}">
                <a14:useLocalDpi xmlns:a14="http://schemas.microsoft.com/office/drawing/2010/main"/>
              </a:ext>
            </a:extLst>
          </a:blip>
          <a:stretch>
            <a:fillRect/>
          </a:stretch>
        </p:blipFill>
        <p:spPr>
          <a:xfrm>
            <a:off x="6869872" y="2423147"/>
            <a:ext cx="1344284" cy="297206"/>
          </a:xfrm>
          <a:prstGeom prst="rect">
            <a:avLst/>
          </a:prstGeom>
        </p:spPr>
      </p:pic>
      <p:sp>
        <p:nvSpPr>
          <p:cNvPr id="10" name="Plassholder for tekst 9">
            <a:extLst>
              <a:ext uri="{FF2B5EF4-FFF2-40B4-BE49-F238E27FC236}">
                <a16:creationId xmlns:a16="http://schemas.microsoft.com/office/drawing/2014/main" id="{92CEBFE5-55DE-46F3-A268-34D9C79BCAB9}"/>
              </a:ext>
            </a:extLst>
          </p:cNvPr>
          <p:cNvSpPr>
            <a:spLocks noGrp="1"/>
          </p:cNvSpPr>
          <p:nvPr>
            <p:ph type="body" sz="quarter" idx="28"/>
          </p:nvPr>
        </p:nvSpPr>
        <p:spPr>
          <a:xfrm>
            <a:off x="433862" y="736826"/>
            <a:ext cx="5454456" cy="2879271"/>
          </a:xfrm>
        </p:spPr>
        <p:txBody>
          <a:bodyPr vert="horz" lIns="0" tIns="0" rIns="0" bIns="0" rtlCol="0" anchor="t" anchorCtr="0">
            <a:noAutofit/>
          </a:bodyPr>
          <a:lstStyle/>
          <a:p>
            <a:pPr marL="257175" indent="-257175">
              <a:buAutoNum type="arabicPeriod"/>
            </a:pPr>
            <a:r>
              <a:rPr lang="nb-NO" sz="1350" b="1" dirty="0">
                <a:solidFill>
                  <a:srgbClr val="3F3F4F"/>
                </a:solidFill>
              </a:rPr>
              <a:t>Få oversikt. </a:t>
            </a:r>
            <a:br>
              <a:rPr lang="nb-NO" sz="1200" dirty="0"/>
            </a:br>
            <a:endParaRPr lang="nb-NO" sz="1200" dirty="0"/>
          </a:p>
          <a:p>
            <a:pPr marL="257175" indent="-257175">
              <a:buAutoNum type="arabicPeriod"/>
            </a:pPr>
            <a:r>
              <a:rPr lang="nb-NO" sz="1350" b="1" dirty="0">
                <a:solidFill>
                  <a:srgbClr val="3F3F4F"/>
                </a:solidFill>
              </a:rPr>
              <a:t>Ukehandling. </a:t>
            </a:r>
            <a:br>
              <a:rPr lang="nb-NO" sz="1200" dirty="0"/>
            </a:br>
            <a:endParaRPr lang="nb-NO" sz="1200" dirty="0">
              <a:solidFill>
                <a:srgbClr val="3F3F4F"/>
              </a:solidFill>
            </a:endParaRPr>
          </a:p>
          <a:p>
            <a:pPr marL="257175" indent="-257175">
              <a:buAutoNum type="arabicPeriod"/>
            </a:pPr>
            <a:r>
              <a:rPr lang="nb-NO" sz="1350" b="1" dirty="0">
                <a:solidFill>
                  <a:srgbClr val="3F3F4F"/>
                </a:solidFill>
              </a:rPr>
              <a:t>Kjøp bare ting du virkelig trenger.</a:t>
            </a:r>
          </a:p>
          <a:p>
            <a:pPr marL="257175" indent="-257175">
              <a:buAutoNum type="arabicPeriod"/>
            </a:pPr>
            <a:endParaRPr lang="nb-NO" sz="1200" dirty="0">
              <a:solidFill>
                <a:srgbClr val="3F3F4F"/>
              </a:solidFill>
            </a:endParaRPr>
          </a:p>
          <a:p>
            <a:pPr marL="257175" indent="-257175">
              <a:buAutoNum type="arabicPeriod"/>
            </a:pPr>
            <a:r>
              <a:rPr lang="nb-NO" sz="1350" b="1" dirty="0">
                <a:solidFill>
                  <a:srgbClr val="3F3F4F"/>
                </a:solidFill>
              </a:rPr>
              <a:t>Kjøp brukt. </a:t>
            </a:r>
            <a:br>
              <a:rPr lang="nb-NO" sz="1200" dirty="0"/>
            </a:br>
            <a:endParaRPr lang="nb-NO" sz="1200" dirty="0">
              <a:solidFill>
                <a:srgbClr val="3F3F4F"/>
              </a:solidFill>
            </a:endParaRPr>
          </a:p>
          <a:p>
            <a:pPr marL="257175" indent="-257175">
              <a:buAutoNum type="arabicPeriod"/>
            </a:pPr>
            <a:r>
              <a:rPr lang="nb-NO" sz="1350" b="1" dirty="0">
                <a:solidFill>
                  <a:srgbClr val="3F3F4F"/>
                </a:solidFill>
              </a:rPr>
              <a:t>Har du faste spareavtaler – prioriter buffer først</a:t>
            </a:r>
            <a:br>
              <a:rPr lang="nb-NO" sz="1200" dirty="0"/>
            </a:br>
            <a:endParaRPr lang="nb-NO" sz="1200" dirty="0">
              <a:solidFill>
                <a:srgbClr val="3F3F4F"/>
              </a:solidFill>
            </a:endParaRPr>
          </a:p>
          <a:p>
            <a:pPr marL="257175" indent="-257175">
              <a:buAutoNum type="arabicPeriod"/>
            </a:pPr>
            <a:r>
              <a:rPr lang="nb-NO" sz="1350" b="1" dirty="0">
                <a:solidFill>
                  <a:srgbClr val="3F3F4F"/>
                </a:solidFill>
              </a:rPr>
              <a:t>Fyll drivstoff når det er billig.</a:t>
            </a:r>
            <a:br>
              <a:rPr lang="nb-NO" sz="1200" dirty="0"/>
            </a:br>
            <a:endParaRPr lang="nb-NO" sz="1200" dirty="0">
              <a:solidFill>
                <a:srgbClr val="3F3F4F"/>
              </a:solidFill>
            </a:endParaRPr>
          </a:p>
          <a:p>
            <a:pPr marL="257175" indent="-257175">
              <a:buAutoNum type="arabicPeriod"/>
            </a:pPr>
            <a:r>
              <a:rPr lang="nb-NO" sz="1350" b="1" dirty="0">
                <a:solidFill>
                  <a:srgbClr val="3F3F4F"/>
                </a:solidFill>
              </a:rPr>
              <a:t>Få oversikt over strømforbruket ditt. </a:t>
            </a:r>
            <a:br>
              <a:rPr lang="nb-NO" sz="1200" dirty="0"/>
            </a:br>
            <a:endParaRPr lang="nb-NO" sz="1200" b="1" dirty="0">
              <a:solidFill>
                <a:srgbClr val="3F3F4F"/>
              </a:solidFill>
            </a:endParaRPr>
          </a:p>
          <a:p>
            <a:pPr marL="257175" indent="-257175">
              <a:buAutoNum type="arabicPeriod"/>
            </a:pPr>
            <a:r>
              <a:rPr lang="nb-NO" sz="1350" b="1" dirty="0">
                <a:solidFill>
                  <a:srgbClr val="3F3F4F"/>
                </a:solidFill>
              </a:rPr>
              <a:t>Hvor mange strømmetjenester trenger du?</a:t>
            </a:r>
            <a:br>
              <a:rPr lang="nb-NO" sz="1200" dirty="0"/>
            </a:br>
            <a:endParaRPr lang="nb-NO" sz="1200" dirty="0">
              <a:solidFill>
                <a:srgbClr val="3F3F4F"/>
              </a:solidFill>
            </a:endParaRPr>
          </a:p>
          <a:p>
            <a:pPr marL="257175" indent="-257175">
              <a:buAutoNum type="arabicPeriod"/>
            </a:pPr>
            <a:r>
              <a:rPr lang="nb-NO" sz="1350" b="1" dirty="0">
                <a:solidFill>
                  <a:srgbClr val="3F3F4F"/>
                </a:solidFill>
              </a:rPr>
              <a:t>Ta en storopprydning – selg det du ikke bruker</a:t>
            </a:r>
            <a:br>
              <a:rPr lang="nb-NO" sz="1200" dirty="0"/>
            </a:br>
            <a:endParaRPr lang="nb-NO" sz="1200" dirty="0">
              <a:solidFill>
                <a:srgbClr val="3F3F4F"/>
              </a:solidFill>
            </a:endParaRPr>
          </a:p>
          <a:p>
            <a:pPr marL="257175" indent="-257175">
              <a:buAutoNum type="arabicPeriod"/>
            </a:pPr>
            <a:r>
              <a:rPr lang="nb-NO" sz="1350" b="1" dirty="0">
                <a:solidFill>
                  <a:srgbClr val="3F3F4F"/>
                </a:solidFill>
              </a:rPr>
              <a:t>Snakk med rådgiver i banken din.</a:t>
            </a:r>
            <a:br>
              <a:rPr lang="nb-NO" sz="1200" dirty="0"/>
            </a:br>
            <a:endParaRPr lang="nb-NO" sz="1200" b="1" dirty="0">
              <a:solidFill>
                <a:srgbClr val="3F3F4F"/>
              </a:solidFill>
            </a:endParaRPr>
          </a:p>
        </p:txBody>
      </p:sp>
      <p:pic>
        <p:nvPicPr>
          <p:cNvPr id="14" name="logo_hvit" descr="Et bilde som inneholder tekst, utklipp&#10;&#10;Automatisk generert beskrivelse" hidden="1">
            <a:extLst>
              <a:ext uri="{FF2B5EF4-FFF2-40B4-BE49-F238E27FC236}">
                <a16:creationId xmlns:a16="http://schemas.microsoft.com/office/drawing/2014/main" id="{E490E6C5-ED6C-43AF-8423-F8BA132FC9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2860" y="4798756"/>
            <a:ext cx="1344621" cy="297000"/>
          </a:xfrm>
          <a:prstGeom prst="rect">
            <a:avLst/>
          </a:prstGeom>
        </p:spPr>
      </p:pic>
      <p:pic>
        <p:nvPicPr>
          <p:cNvPr id="9" name="Picture Placeholder 2">
            <a:extLst>
              <a:ext uri="{FF2B5EF4-FFF2-40B4-BE49-F238E27FC236}">
                <a16:creationId xmlns:a16="http://schemas.microsoft.com/office/drawing/2014/main" id="{CC446671-A7F1-4728-8055-DF02CAE432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50"/>
          <a:stretch/>
        </p:blipFill>
        <p:spPr>
          <a:xfrm>
            <a:off x="4934779" y="0"/>
            <a:ext cx="4209221" cy="3854783"/>
          </a:xfrm>
          <a:custGeom>
            <a:avLst/>
            <a:gdLst>
              <a:gd name="connsiteX0" fmla="*/ 641777 w 6502743"/>
              <a:gd name="connsiteY0" fmla="*/ 0 h 5821831"/>
              <a:gd name="connsiteX1" fmla="*/ 6502743 w 6502743"/>
              <a:gd name="connsiteY1" fmla="*/ 0 h 5821831"/>
              <a:gd name="connsiteX2" fmla="*/ 6502743 w 6502743"/>
              <a:gd name="connsiteY2" fmla="*/ 4581393 h 5821831"/>
              <a:gd name="connsiteX3" fmla="*/ 6368283 w 6502743"/>
              <a:gd name="connsiteY3" fmla="*/ 4729320 h 5821831"/>
              <a:gd name="connsiteX4" fmla="*/ 3730454 w 6502743"/>
              <a:gd name="connsiteY4" fmla="*/ 5821831 h 5821831"/>
              <a:gd name="connsiteX5" fmla="*/ 0 w 6502743"/>
              <a:gd name="connsiteY5" fmla="*/ 2091765 h 5821831"/>
              <a:gd name="connsiteX6" fmla="*/ 637103 w 6502743"/>
              <a:gd name="connsiteY6" fmla="*/ 6249 h 582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743" h="5821831">
                <a:moveTo>
                  <a:pt x="641777" y="0"/>
                </a:moveTo>
                <a:lnTo>
                  <a:pt x="6502743" y="0"/>
                </a:lnTo>
                <a:lnTo>
                  <a:pt x="6502743" y="4581393"/>
                </a:lnTo>
                <a:lnTo>
                  <a:pt x="6368283" y="4729320"/>
                </a:lnTo>
                <a:cubicBezTo>
                  <a:pt x="5693204" y="5404330"/>
                  <a:pt x="4760591" y="5821831"/>
                  <a:pt x="3730454" y="5821831"/>
                </a:cubicBezTo>
                <a:cubicBezTo>
                  <a:pt x="1670181" y="5821831"/>
                  <a:pt x="0" y="4151824"/>
                  <a:pt x="0" y="2091765"/>
                </a:cubicBezTo>
                <a:cubicBezTo>
                  <a:pt x="0" y="1319243"/>
                  <a:pt x="234870" y="601572"/>
                  <a:pt x="637103" y="6249"/>
                </a:cubicBezTo>
                <a:close/>
              </a:path>
            </a:pathLst>
          </a:custGeom>
        </p:spPr>
      </p:pic>
      <p:pic>
        <p:nvPicPr>
          <p:cNvPr id="11" name="Bilde 10">
            <a:extLst>
              <a:ext uri="{FF2B5EF4-FFF2-40B4-BE49-F238E27FC236}">
                <a16:creationId xmlns:a16="http://schemas.microsoft.com/office/drawing/2014/main" id="{BE4069C3-5DF7-4879-82CE-135B58331A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748" y="4796638"/>
            <a:ext cx="884055" cy="225066"/>
          </a:xfrm>
          <a:prstGeom prst="rect">
            <a:avLst/>
          </a:prstGeom>
        </p:spPr>
      </p:pic>
      <p:sp>
        <p:nvSpPr>
          <p:cNvPr id="15" name="Tittel 7">
            <a:extLst>
              <a:ext uri="{FF2B5EF4-FFF2-40B4-BE49-F238E27FC236}">
                <a16:creationId xmlns:a16="http://schemas.microsoft.com/office/drawing/2014/main" id="{15177E44-DC40-4500-A17C-FFBB767BA575}"/>
              </a:ext>
            </a:extLst>
          </p:cNvPr>
          <p:cNvSpPr txBox="1">
            <a:spLocks/>
          </p:cNvSpPr>
          <p:nvPr/>
        </p:nvSpPr>
        <p:spPr>
          <a:xfrm>
            <a:off x="181649" y="82642"/>
            <a:ext cx="5706670" cy="41549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kern="1200">
                <a:solidFill>
                  <a:srgbClr val="00207D"/>
                </a:solidFill>
                <a:latin typeface="+mj-lt"/>
                <a:ea typeface="+mj-ea"/>
                <a:cs typeface="+mj-cs"/>
              </a:defRPr>
            </a:lvl1pPr>
          </a:lstStyle>
          <a:p>
            <a:r>
              <a:rPr lang="nb-NO" sz="2700"/>
              <a:t>10 enkle tips - hverdagsøkonomi</a:t>
            </a:r>
          </a:p>
        </p:txBody>
      </p:sp>
      <p:pic>
        <p:nvPicPr>
          <p:cNvPr id="16" name="Picture 5">
            <a:extLst>
              <a:ext uri="{FF2B5EF4-FFF2-40B4-BE49-F238E27FC236}">
                <a16:creationId xmlns:a16="http://schemas.microsoft.com/office/drawing/2014/main" id="{48D7BF85-7159-4F69-A4A9-0014F0D135CB}"/>
              </a:ext>
            </a:extLst>
          </p:cNvPr>
          <p:cNvPicPr>
            <a:picLocks noChangeAspect="1"/>
          </p:cNvPicPr>
          <p:nvPr/>
        </p:nvPicPr>
        <p:blipFill>
          <a:blip r:embed="rId6"/>
          <a:stretch>
            <a:fillRect/>
          </a:stretch>
        </p:blipFill>
        <p:spPr>
          <a:xfrm>
            <a:off x="7290393" y="4580759"/>
            <a:ext cx="1799669" cy="517583"/>
          </a:xfrm>
          <a:prstGeom prst="rect">
            <a:avLst/>
          </a:prstGeom>
        </p:spPr>
      </p:pic>
      <p:pic>
        <p:nvPicPr>
          <p:cNvPr id="3" name="logo_blaa" hidden="1">
            <a:extLst>
              <a:ext uri="{FF2B5EF4-FFF2-40B4-BE49-F238E27FC236}">
                <a16:creationId xmlns:a16="http://schemas.microsoft.com/office/drawing/2014/main" id="{957BF410-A009-C83B-B865-69834DAAE0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70821" y="12493329"/>
            <a:ext cx="3585890" cy="792092"/>
          </a:xfrm>
          <a:prstGeom prst="rect">
            <a:avLst/>
          </a:prstGeom>
        </p:spPr>
      </p:pic>
    </p:spTree>
    <p:extLst>
      <p:ext uri="{BB962C8B-B14F-4D97-AF65-F5344CB8AC3E}">
        <p14:creationId xmlns:p14="http://schemas.microsoft.com/office/powerpoint/2010/main" val="260577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0" end="0"/>
                                            </p:txEl>
                                          </p:spTgt>
                                        </p:tgtEl>
                                        <p:attrNameLst>
                                          <p:attrName>ppt_c</p:attrName>
                                        </p:attrNameLst>
                                      </p:cBhvr>
                                      <p:to>
                                        <a:srgbClr val="C0C0C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1" end="1"/>
                                            </p:txEl>
                                          </p:spTgt>
                                        </p:tgtEl>
                                        <p:attrNameLst>
                                          <p:attrName>ppt_c</p:attrName>
                                        </p:attrNameLst>
                                      </p:cBhvr>
                                      <p:to>
                                        <a:srgbClr val="C0C0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2" end="2"/>
                                            </p:txEl>
                                          </p:spTgt>
                                        </p:tgtEl>
                                        <p:attrNameLst>
                                          <p:attrName>ppt_c</p:attrName>
                                        </p:attrNameLst>
                                      </p:cBhvr>
                                      <p:to>
                                        <a:srgbClr val="C0C0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4" end="4"/>
                                            </p:txEl>
                                          </p:spTgt>
                                        </p:tgtEl>
                                        <p:attrNameLst>
                                          <p:attrName>ppt_c</p:attrName>
                                        </p:attrNameLst>
                                      </p:cBhvr>
                                      <p:to>
                                        <a:srgbClr val="C0C0C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5" end="5"/>
                                            </p:txEl>
                                          </p:spTgt>
                                        </p:tgtEl>
                                        <p:attrNameLst>
                                          <p:attrName>ppt_c</p:attrName>
                                        </p:attrNameLst>
                                      </p:cBhvr>
                                      <p:to>
                                        <a:srgbClr val="C0C0C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6" end="6"/>
                                            </p:txEl>
                                          </p:spTgt>
                                        </p:tgtEl>
                                        <p:attrNameLst>
                                          <p:attrName>ppt_c</p:attrName>
                                        </p:attrNameLst>
                                      </p:cBhvr>
                                      <p:to>
                                        <a:srgbClr val="C0C0C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7" end="7"/>
                                            </p:txEl>
                                          </p:spTgt>
                                        </p:tgtEl>
                                        <p:attrNameLst>
                                          <p:attrName>ppt_c</p:attrName>
                                        </p:attrNameLst>
                                      </p:cBhvr>
                                      <p:to>
                                        <a:srgbClr val="C0C0C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8" end="8"/>
                                            </p:txEl>
                                          </p:spTgt>
                                        </p:tgtEl>
                                        <p:attrNameLst>
                                          <p:attrName>ppt_c</p:attrName>
                                        </p:attrNameLst>
                                      </p:cBhvr>
                                      <p:to>
                                        <a:srgbClr val="C0C0C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9" end="9"/>
                                            </p:txEl>
                                          </p:spTgt>
                                        </p:tgtEl>
                                        <p:attrNameLst>
                                          <p:attrName>ppt_c</p:attrName>
                                        </p:attrNameLst>
                                      </p:cBhvr>
                                      <p:to>
                                        <a:srgbClr val="C0C0C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10" end="10"/>
                                            </p:txEl>
                                          </p:spTgt>
                                        </p:tgtEl>
                                        <p:attrNameLst>
                                          <p:attrName>ppt_c</p:attrName>
                                        </p:attrNameLst>
                                      </p:cBhvr>
                                      <p:to>
                                        <a:srgbClr val="C0C0C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tekst 10">
            <a:extLst>
              <a:ext uri="{FF2B5EF4-FFF2-40B4-BE49-F238E27FC236}">
                <a16:creationId xmlns:a16="http://schemas.microsoft.com/office/drawing/2014/main" id="{80EF5EB0-521F-4F92-A767-F339E2FD7D20}"/>
              </a:ext>
            </a:extLst>
          </p:cNvPr>
          <p:cNvSpPr>
            <a:spLocks noGrp="1"/>
          </p:cNvSpPr>
          <p:nvPr>
            <p:ph type="body" sz="quarter" idx="31"/>
          </p:nvPr>
        </p:nvSpPr>
        <p:spPr>
          <a:xfrm>
            <a:off x="2522385" y="1235411"/>
            <a:ext cx="3931881" cy="3931692"/>
          </a:xfrm>
        </p:spPr>
        <p:txBody>
          <a:bodyPr/>
          <a:lstStyle/>
          <a:p>
            <a:endParaRPr lang="nb-NO" dirty="0"/>
          </a:p>
        </p:txBody>
      </p:sp>
      <p:pic>
        <p:nvPicPr>
          <p:cNvPr id="3" name="Plassholder for bilde 2" descr="Et bilde som inneholder bord&#10;&#10;Automatisk generert beskrivelse">
            <a:extLst>
              <a:ext uri="{FF2B5EF4-FFF2-40B4-BE49-F238E27FC236}">
                <a16:creationId xmlns:a16="http://schemas.microsoft.com/office/drawing/2014/main" id="{411ED0D8-2F59-4B13-929A-227FCC15D5CA}"/>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t="149" b="149"/>
          <a:stretch>
            <a:fillRect/>
          </a:stretch>
        </p:blipFill>
        <p:spPr>
          <a:xfrm>
            <a:off x="3444479" y="719124"/>
            <a:ext cx="2082403" cy="4448175"/>
          </a:xfrm>
        </p:spPr>
      </p:pic>
      <p:sp>
        <p:nvSpPr>
          <p:cNvPr id="4" name="Rektangel 3">
            <a:extLst>
              <a:ext uri="{FF2B5EF4-FFF2-40B4-BE49-F238E27FC236}">
                <a16:creationId xmlns:a16="http://schemas.microsoft.com/office/drawing/2014/main" id="{67963039-9CB4-4531-A887-06794CF7C6C1}"/>
              </a:ext>
            </a:extLst>
          </p:cNvPr>
          <p:cNvSpPr/>
          <p:nvPr/>
        </p:nvSpPr>
        <p:spPr>
          <a:xfrm>
            <a:off x="4378580" y="3086061"/>
            <a:ext cx="337982" cy="903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sp>
        <p:nvSpPr>
          <p:cNvPr id="57" name="TekstSylinder 56">
            <a:extLst>
              <a:ext uri="{FF2B5EF4-FFF2-40B4-BE49-F238E27FC236}">
                <a16:creationId xmlns:a16="http://schemas.microsoft.com/office/drawing/2014/main" id="{E10E695F-7D1A-4B14-A16B-15A081870475}"/>
              </a:ext>
            </a:extLst>
          </p:cNvPr>
          <p:cNvSpPr txBox="1"/>
          <p:nvPr/>
        </p:nvSpPr>
        <p:spPr>
          <a:xfrm>
            <a:off x="4323332" y="3036247"/>
            <a:ext cx="484428" cy="196208"/>
          </a:xfrm>
          <a:prstGeom prst="rect">
            <a:avLst/>
          </a:prstGeom>
          <a:noFill/>
        </p:spPr>
        <p:txBody>
          <a:bodyPr wrap="none" rtlCol="0">
            <a:spAutoFit/>
          </a:bodyPr>
          <a:lstStyle/>
          <a:p>
            <a:r>
              <a:rPr lang="nb-NO" sz="675" b="1" dirty="0">
                <a:solidFill>
                  <a:schemeClr val="tx1">
                    <a:lumMod val="50000"/>
                    <a:lumOff val="50000"/>
                  </a:schemeClr>
                </a:solidFill>
                <a:latin typeface="Calibri" panose="020F0502020204030204" pitchFamily="34" charset="0"/>
                <a:cs typeface="Calibri" panose="020F0502020204030204" pitchFamily="34" charset="0"/>
              </a:rPr>
              <a:t>20’ + 17’</a:t>
            </a:r>
          </a:p>
        </p:txBody>
      </p:sp>
      <p:sp>
        <p:nvSpPr>
          <p:cNvPr id="58" name="Rektangel 57">
            <a:extLst>
              <a:ext uri="{FF2B5EF4-FFF2-40B4-BE49-F238E27FC236}">
                <a16:creationId xmlns:a16="http://schemas.microsoft.com/office/drawing/2014/main" id="{737AAFC7-CDF4-4D3A-BB2B-1D56973002B0}"/>
              </a:ext>
            </a:extLst>
          </p:cNvPr>
          <p:cNvSpPr/>
          <p:nvPr/>
        </p:nvSpPr>
        <p:spPr>
          <a:xfrm>
            <a:off x="3441827" y="3012196"/>
            <a:ext cx="2082403" cy="167122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050" dirty="0"/>
          </a:p>
        </p:txBody>
      </p:sp>
      <p:sp>
        <p:nvSpPr>
          <p:cNvPr id="12" name="Plassholder for tekst 11">
            <a:extLst>
              <a:ext uri="{FF2B5EF4-FFF2-40B4-BE49-F238E27FC236}">
                <a16:creationId xmlns:a16="http://schemas.microsoft.com/office/drawing/2014/main" id="{D4B0D1B8-CE2A-446A-8B12-F9500DF56090}"/>
              </a:ext>
            </a:extLst>
          </p:cNvPr>
          <p:cNvSpPr>
            <a:spLocks noGrp="1"/>
          </p:cNvSpPr>
          <p:nvPr>
            <p:ph type="body" sz="quarter" idx="32"/>
          </p:nvPr>
        </p:nvSpPr>
        <p:spPr>
          <a:xfrm>
            <a:off x="3259854" y="597086"/>
            <a:ext cx="2451907" cy="4817402"/>
          </a:xfrm>
        </p:spPr>
        <p:txBody>
          <a:bodyPr/>
          <a:lstStyle/>
          <a:p>
            <a:endParaRPr lang="nb-NO" dirty="0"/>
          </a:p>
        </p:txBody>
      </p:sp>
      <p:pic>
        <p:nvPicPr>
          <p:cNvPr id="215" name="Plassholder for bilde 2" descr="Et bilde som inneholder bord&#10;&#10;Automatisk generert beskrivelse">
            <a:extLst>
              <a:ext uri="{FF2B5EF4-FFF2-40B4-BE49-F238E27FC236}">
                <a16:creationId xmlns:a16="http://schemas.microsoft.com/office/drawing/2014/main" id="{D14B6A27-81EA-44AF-A7B0-E4AD4CA36750}"/>
              </a:ext>
            </a:extLst>
          </p:cNvPr>
          <p:cNvPicPr>
            <a:picLocks noChangeAspect="1"/>
          </p:cNvPicPr>
          <p:nvPr/>
        </p:nvPicPr>
        <p:blipFill>
          <a:blip r:embed="rId4" cstate="print">
            <a:extLst>
              <a:ext uri="{28A0092B-C50C-407E-A947-70E740481C1C}">
                <a14:useLocalDpi xmlns:a14="http://schemas.microsoft.com/office/drawing/2010/main" val="0"/>
              </a:ext>
            </a:extLst>
          </a:blip>
          <a:srcRect t="149" b="149"/>
          <a:stretch>
            <a:fillRect/>
          </a:stretch>
        </p:blipFill>
        <p:spPr>
          <a:xfrm>
            <a:off x="8299409" y="1675792"/>
            <a:ext cx="742630" cy="1586315"/>
          </a:xfrm>
          <a:custGeom>
            <a:avLst/>
            <a:gdLst>
              <a:gd name="connsiteX0" fmla="*/ 0 w 2775947"/>
              <a:gd name="connsiteY0" fmla="*/ 0 h 5931262"/>
              <a:gd name="connsiteX1" fmla="*/ 2775947 w 2775947"/>
              <a:gd name="connsiteY1" fmla="*/ 0 h 5931262"/>
              <a:gd name="connsiteX2" fmla="*/ 2775947 w 2775947"/>
              <a:gd name="connsiteY2" fmla="*/ 5516988 h 5931262"/>
              <a:gd name="connsiteX3" fmla="*/ 2725403 w 2775947"/>
              <a:gd name="connsiteY3" fmla="*/ 5551158 h 5931262"/>
              <a:gd name="connsiteX4" fmla="*/ 1388454 w 2775947"/>
              <a:gd name="connsiteY4" fmla="*/ 5931262 h 5931262"/>
              <a:gd name="connsiteX5" fmla="*/ 51506 w 2775947"/>
              <a:gd name="connsiteY5" fmla="*/ 5551158 h 5931262"/>
              <a:gd name="connsiteX6" fmla="*/ 0 w 2775947"/>
              <a:gd name="connsiteY6" fmla="*/ 5516338 h 593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5947" h="5931262">
                <a:moveTo>
                  <a:pt x="0" y="0"/>
                </a:moveTo>
                <a:lnTo>
                  <a:pt x="2775947" y="0"/>
                </a:lnTo>
                <a:lnTo>
                  <a:pt x="2775947" y="5516988"/>
                </a:lnTo>
                <a:lnTo>
                  <a:pt x="2725403" y="5551158"/>
                </a:lnTo>
                <a:cubicBezTo>
                  <a:pt x="2330248" y="5793781"/>
                  <a:pt x="1872419" y="5931262"/>
                  <a:pt x="1388454" y="5931262"/>
                </a:cubicBezTo>
                <a:cubicBezTo>
                  <a:pt x="904490" y="5931262"/>
                  <a:pt x="446660" y="5793781"/>
                  <a:pt x="51506" y="5551158"/>
                </a:cubicBezTo>
                <a:lnTo>
                  <a:pt x="0" y="5516338"/>
                </a:lnTo>
                <a:close/>
              </a:path>
            </a:pathLst>
          </a:custGeom>
          <a:noFill/>
        </p:spPr>
      </p:pic>
      <p:sp>
        <p:nvSpPr>
          <p:cNvPr id="15" name="Tittel 1">
            <a:extLst>
              <a:ext uri="{FF2B5EF4-FFF2-40B4-BE49-F238E27FC236}">
                <a16:creationId xmlns:a16="http://schemas.microsoft.com/office/drawing/2014/main" id="{9F685521-CF53-4B3A-9104-E510E68682EB}"/>
              </a:ext>
            </a:extLst>
          </p:cNvPr>
          <p:cNvSpPr>
            <a:spLocks noGrp="1"/>
          </p:cNvSpPr>
          <p:nvPr>
            <p:ph type="title"/>
          </p:nvPr>
        </p:nvSpPr>
        <p:spPr>
          <a:xfrm>
            <a:off x="214285" y="138724"/>
            <a:ext cx="2451425" cy="415499"/>
          </a:xfrm>
          <a:effectLst/>
        </p:spPr>
        <p:txBody>
          <a:bodyPr>
            <a:normAutofit fontScale="90000"/>
          </a:bodyPr>
          <a:lstStyle/>
          <a:p>
            <a:r>
              <a:rPr lang="nb-NO">
                <a:solidFill>
                  <a:srgbClr val="F4F4F4"/>
                </a:solidFill>
              </a:rPr>
              <a:t>Kontostruktur</a:t>
            </a:r>
          </a:p>
        </p:txBody>
      </p:sp>
      <p:sp>
        <p:nvSpPr>
          <p:cNvPr id="16" name="Plassholder for tekst 3">
            <a:extLst>
              <a:ext uri="{FF2B5EF4-FFF2-40B4-BE49-F238E27FC236}">
                <a16:creationId xmlns:a16="http://schemas.microsoft.com/office/drawing/2014/main" id="{C83325D3-0502-4B05-93B9-8395F40775A3}"/>
              </a:ext>
            </a:extLst>
          </p:cNvPr>
          <p:cNvSpPr txBox="1">
            <a:spLocks/>
          </p:cNvSpPr>
          <p:nvPr/>
        </p:nvSpPr>
        <p:spPr>
          <a:xfrm>
            <a:off x="2392216" y="181587"/>
            <a:ext cx="2082402" cy="321353"/>
          </a:xfrm>
          <a:prstGeom prst="rect">
            <a:avLst/>
          </a:prstGeom>
          <a:effectLst/>
        </p:spPr>
        <p:txBody>
          <a:bodyPr>
            <a:normAutofit fontScale="92500" lnSpcReduction="10000"/>
          </a:bodyPr>
          <a:lstStyle>
            <a:lvl1pPr marL="288000" indent="-288000" algn="l" defTabSz="914400" rtl="0" eaLnBrk="1" latinLnBrk="0" hangingPunct="1">
              <a:lnSpc>
                <a:spcPct val="100000"/>
              </a:lnSpc>
              <a:spcBef>
                <a:spcPts val="0"/>
              </a:spcBef>
              <a:buFont typeface="Arial" panose="020B0604020202020204" pitchFamily="34" charset="0"/>
              <a:buChar char="•"/>
              <a:defRPr sz="2000" kern="1200">
                <a:solidFill>
                  <a:schemeClr val="bg1"/>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800" kern="1200">
                <a:solidFill>
                  <a:schemeClr val="bg1"/>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2060"/>
              </a:buClr>
            </a:pPr>
            <a:r>
              <a:rPr lang="nb-NO" sz="900">
                <a:solidFill>
                  <a:srgbClr val="F4F4F4"/>
                </a:solidFill>
              </a:rPr>
              <a:t>Kontostruktur er individuelt men målet er det samme</a:t>
            </a:r>
          </a:p>
        </p:txBody>
      </p:sp>
      <p:sp>
        <p:nvSpPr>
          <p:cNvPr id="17" name="Tittel 1">
            <a:extLst>
              <a:ext uri="{FF2B5EF4-FFF2-40B4-BE49-F238E27FC236}">
                <a16:creationId xmlns:a16="http://schemas.microsoft.com/office/drawing/2014/main" id="{D0532806-E3F4-46A2-BEB6-02BFCE710836}"/>
              </a:ext>
            </a:extLst>
          </p:cNvPr>
          <p:cNvSpPr txBox="1">
            <a:spLocks/>
          </p:cNvSpPr>
          <p:nvPr/>
        </p:nvSpPr>
        <p:spPr>
          <a:xfrm>
            <a:off x="4679158" y="138724"/>
            <a:ext cx="4386524" cy="415499"/>
          </a:xfrm>
          <a:prstGeom prst="rect">
            <a:avLst/>
          </a:prstGeom>
          <a:effectLst/>
        </p:spPr>
        <p:txBody>
          <a:bodyPr vert="horz" lIns="0" tIns="0" rIns="0" bIns="0" rtlCol="0" anchor="ctr">
            <a:noAutofit/>
          </a:bodyPr>
          <a:lstStyle>
            <a:lvl1pPr algn="l" defTabSz="914400" rtl="0" eaLnBrk="1" latinLnBrk="0" hangingPunct="1">
              <a:lnSpc>
                <a:spcPct val="90000"/>
              </a:lnSpc>
              <a:spcBef>
                <a:spcPct val="0"/>
              </a:spcBef>
              <a:buNone/>
              <a:defRPr sz="4000" kern="1200">
                <a:solidFill>
                  <a:srgbClr val="00207D"/>
                </a:solidFill>
                <a:latin typeface="+mj-lt"/>
                <a:ea typeface="+mj-ea"/>
                <a:cs typeface="+mj-cs"/>
              </a:defRPr>
            </a:lvl1pPr>
          </a:lstStyle>
          <a:p>
            <a:r>
              <a:rPr lang="nb-NO" sz="3000">
                <a:solidFill>
                  <a:srgbClr val="F4F4F4"/>
                </a:solidFill>
              </a:rPr>
              <a:t>Kontroll og Bevisstgjøring</a:t>
            </a:r>
          </a:p>
        </p:txBody>
      </p:sp>
      <p:sp>
        <p:nvSpPr>
          <p:cNvPr id="6" name="Ellipse 5">
            <a:extLst>
              <a:ext uri="{FF2B5EF4-FFF2-40B4-BE49-F238E27FC236}">
                <a16:creationId xmlns:a16="http://schemas.microsoft.com/office/drawing/2014/main" id="{0979BAB0-A0BD-434A-A59C-C2FF85C972E1}"/>
              </a:ext>
            </a:extLst>
          </p:cNvPr>
          <p:cNvSpPr/>
          <p:nvPr/>
        </p:nvSpPr>
        <p:spPr>
          <a:xfrm>
            <a:off x="61009" y="589037"/>
            <a:ext cx="1565150" cy="907473"/>
          </a:xfrm>
          <a:prstGeom prst="ellipse">
            <a:avLst/>
          </a:prstGeom>
          <a:solidFill>
            <a:srgbClr val="D3D3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25" b="1" u="sng" dirty="0">
                <a:solidFill>
                  <a:srgbClr val="002060"/>
                </a:solidFill>
              </a:rPr>
              <a:t>Lønn inn Person 1:</a:t>
            </a:r>
          </a:p>
          <a:p>
            <a:pPr algn="ctr"/>
            <a:r>
              <a:rPr lang="nb-NO" sz="825" dirty="0">
                <a:solidFill>
                  <a:srgbClr val="002060"/>
                </a:solidFill>
              </a:rPr>
              <a:t>Inn på konto:</a:t>
            </a:r>
          </a:p>
          <a:p>
            <a:pPr algn="ctr"/>
            <a:r>
              <a:rPr lang="nb-NO" sz="825" dirty="0">
                <a:solidFill>
                  <a:srgbClr val="002060"/>
                </a:solidFill>
              </a:rPr>
              <a:t>Lønn, Husleie, etc.</a:t>
            </a:r>
          </a:p>
          <a:p>
            <a:pPr algn="ctr"/>
            <a:endParaRPr lang="nb-NO" sz="825" dirty="0">
              <a:solidFill>
                <a:srgbClr val="002060"/>
              </a:solidFill>
            </a:endParaRPr>
          </a:p>
          <a:p>
            <a:pPr algn="ctr"/>
            <a:r>
              <a:rPr lang="nb-NO" sz="825" dirty="0">
                <a:solidFill>
                  <a:srgbClr val="002060"/>
                </a:solidFill>
              </a:rPr>
              <a:t>Kr. 35.000,-</a:t>
            </a:r>
          </a:p>
        </p:txBody>
      </p:sp>
      <p:sp>
        <p:nvSpPr>
          <p:cNvPr id="25" name="Ellipse 24">
            <a:extLst>
              <a:ext uri="{FF2B5EF4-FFF2-40B4-BE49-F238E27FC236}">
                <a16:creationId xmlns:a16="http://schemas.microsoft.com/office/drawing/2014/main" id="{26031C82-CB08-49E0-BC18-9703D3E75220}"/>
              </a:ext>
            </a:extLst>
          </p:cNvPr>
          <p:cNvSpPr/>
          <p:nvPr/>
        </p:nvSpPr>
        <p:spPr>
          <a:xfrm>
            <a:off x="7536410" y="514615"/>
            <a:ext cx="1565150" cy="907473"/>
          </a:xfrm>
          <a:prstGeom prst="ellipse">
            <a:avLst/>
          </a:prstGeom>
          <a:solidFill>
            <a:srgbClr val="D3D3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25" b="1" u="sng" dirty="0">
                <a:solidFill>
                  <a:srgbClr val="002060"/>
                </a:solidFill>
              </a:rPr>
              <a:t>Lønn inn Person 2:</a:t>
            </a:r>
          </a:p>
          <a:p>
            <a:pPr algn="ctr"/>
            <a:r>
              <a:rPr lang="nb-NO" sz="825" dirty="0">
                <a:solidFill>
                  <a:srgbClr val="002060"/>
                </a:solidFill>
              </a:rPr>
              <a:t>Inn på konto:</a:t>
            </a:r>
          </a:p>
          <a:p>
            <a:pPr algn="ctr"/>
            <a:r>
              <a:rPr lang="nb-NO" sz="825" dirty="0">
                <a:solidFill>
                  <a:srgbClr val="002060"/>
                </a:solidFill>
              </a:rPr>
              <a:t>Lønn, Husleie, etc.</a:t>
            </a:r>
          </a:p>
          <a:p>
            <a:pPr algn="ctr"/>
            <a:endParaRPr lang="nb-NO" sz="825" dirty="0">
              <a:solidFill>
                <a:srgbClr val="002060"/>
              </a:solidFill>
            </a:endParaRPr>
          </a:p>
          <a:p>
            <a:pPr algn="ctr"/>
            <a:r>
              <a:rPr lang="nb-NO" sz="825" dirty="0">
                <a:solidFill>
                  <a:srgbClr val="002060"/>
                </a:solidFill>
              </a:rPr>
              <a:t>Kr. 30.000,-</a:t>
            </a:r>
          </a:p>
        </p:txBody>
      </p:sp>
      <p:sp>
        <p:nvSpPr>
          <p:cNvPr id="26" name="TekstSylinder 25">
            <a:extLst>
              <a:ext uri="{FF2B5EF4-FFF2-40B4-BE49-F238E27FC236}">
                <a16:creationId xmlns:a16="http://schemas.microsoft.com/office/drawing/2014/main" id="{7376094F-4C98-4A17-810D-44D2BE8084BE}"/>
              </a:ext>
            </a:extLst>
          </p:cNvPr>
          <p:cNvSpPr txBox="1">
            <a:spLocks/>
          </p:cNvSpPr>
          <p:nvPr/>
        </p:nvSpPr>
        <p:spPr>
          <a:xfrm>
            <a:off x="986756" y="2124631"/>
            <a:ext cx="508473"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nb-NO" sz="900"/>
              <a:t>2.000,-</a:t>
            </a:r>
          </a:p>
        </p:txBody>
      </p:sp>
      <p:cxnSp>
        <p:nvCxnSpPr>
          <p:cNvPr id="27" name="Rett pilkobling 26">
            <a:extLst>
              <a:ext uri="{FF2B5EF4-FFF2-40B4-BE49-F238E27FC236}">
                <a16:creationId xmlns:a16="http://schemas.microsoft.com/office/drawing/2014/main" id="{B2C9E9A9-401D-4B46-A33B-02F1050A8BAC}"/>
              </a:ext>
            </a:extLst>
          </p:cNvPr>
          <p:cNvCxnSpPr>
            <a:cxnSpLocks/>
            <a:stCxn id="6" idx="6"/>
          </p:cNvCxnSpPr>
          <p:nvPr/>
        </p:nvCxnSpPr>
        <p:spPr>
          <a:xfrm>
            <a:off x="1626159" y="1042774"/>
            <a:ext cx="1951867" cy="673718"/>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sp>
        <p:nvSpPr>
          <p:cNvPr id="29" name="TekstSylinder 28">
            <a:extLst>
              <a:ext uri="{FF2B5EF4-FFF2-40B4-BE49-F238E27FC236}">
                <a16:creationId xmlns:a16="http://schemas.microsoft.com/office/drawing/2014/main" id="{A8E81774-BE45-4320-A0A7-A5A62A05B2CE}"/>
              </a:ext>
            </a:extLst>
          </p:cNvPr>
          <p:cNvSpPr txBox="1">
            <a:spLocks/>
          </p:cNvSpPr>
          <p:nvPr/>
        </p:nvSpPr>
        <p:spPr>
          <a:xfrm>
            <a:off x="957492" y="2467124"/>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900"/>
              <a:t>3.000,-</a:t>
            </a:r>
          </a:p>
        </p:txBody>
      </p:sp>
      <p:sp>
        <p:nvSpPr>
          <p:cNvPr id="32" name="TekstSylinder 31">
            <a:extLst>
              <a:ext uri="{FF2B5EF4-FFF2-40B4-BE49-F238E27FC236}">
                <a16:creationId xmlns:a16="http://schemas.microsoft.com/office/drawing/2014/main" id="{3F20AD0B-22ED-4212-B62C-746E1D767C58}"/>
              </a:ext>
            </a:extLst>
          </p:cNvPr>
          <p:cNvSpPr txBox="1">
            <a:spLocks/>
          </p:cNvSpPr>
          <p:nvPr/>
        </p:nvSpPr>
        <p:spPr>
          <a:xfrm>
            <a:off x="957492" y="2823196"/>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900"/>
              <a:t>1.000,-</a:t>
            </a:r>
          </a:p>
        </p:txBody>
      </p:sp>
      <p:cxnSp>
        <p:nvCxnSpPr>
          <p:cNvPr id="33" name="Rett pilkobling 32">
            <a:extLst>
              <a:ext uri="{FF2B5EF4-FFF2-40B4-BE49-F238E27FC236}">
                <a16:creationId xmlns:a16="http://schemas.microsoft.com/office/drawing/2014/main" id="{F94720A8-DB2F-4FB7-96A4-EDDF897EF7F7}"/>
              </a:ext>
            </a:extLst>
          </p:cNvPr>
          <p:cNvCxnSpPr>
            <a:cxnSpLocks/>
            <a:stCxn id="64" idx="2"/>
            <a:endCxn id="26" idx="0"/>
          </p:cNvCxnSpPr>
          <p:nvPr/>
        </p:nvCxnSpPr>
        <p:spPr>
          <a:xfrm flipH="1">
            <a:off x="1240993" y="1844845"/>
            <a:ext cx="402" cy="279786"/>
          </a:xfrm>
          <a:prstGeom prst="straightConnector1">
            <a:avLst/>
          </a:prstGeom>
          <a:ln w="76200">
            <a:solidFill>
              <a:srgbClr val="D3D3EA"/>
            </a:solidFill>
            <a:tailEnd type="triangle"/>
          </a:ln>
        </p:spPr>
        <p:style>
          <a:lnRef idx="3">
            <a:schemeClr val="accent4"/>
          </a:lnRef>
          <a:fillRef idx="0">
            <a:schemeClr val="accent4"/>
          </a:fillRef>
          <a:effectRef idx="2">
            <a:schemeClr val="accent4"/>
          </a:effectRef>
          <a:fontRef idx="minor">
            <a:schemeClr val="tx1"/>
          </a:fontRef>
        </p:style>
      </p:cxnSp>
      <p:cxnSp>
        <p:nvCxnSpPr>
          <p:cNvPr id="35" name="Rett pilkobling 34">
            <a:extLst>
              <a:ext uri="{FF2B5EF4-FFF2-40B4-BE49-F238E27FC236}">
                <a16:creationId xmlns:a16="http://schemas.microsoft.com/office/drawing/2014/main" id="{9A094BF5-73FA-48C6-BB4A-828F7F6C32A4}"/>
              </a:ext>
            </a:extLst>
          </p:cNvPr>
          <p:cNvCxnSpPr>
            <a:cxnSpLocks/>
            <a:endCxn id="64" idx="3"/>
          </p:cNvCxnSpPr>
          <p:nvPr/>
        </p:nvCxnSpPr>
        <p:spPr>
          <a:xfrm flipH="1" flipV="1">
            <a:off x="1632895" y="1717887"/>
            <a:ext cx="1918327" cy="111972"/>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38" name="Rett pilkobling 37">
            <a:extLst>
              <a:ext uri="{FF2B5EF4-FFF2-40B4-BE49-F238E27FC236}">
                <a16:creationId xmlns:a16="http://schemas.microsoft.com/office/drawing/2014/main" id="{DC5DF138-9EC9-44AB-B1E7-E8F0B8F46C25}"/>
              </a:ext>
            </a:extLst>
          </p:cNvPr>
          <p:cNvCxnSpPr>
            <a:cxnSpLocks/>
            <a:stCxn id="26" idx="3"/>
          </p:cNvCxnSpPr>
          <p:nvPr/>
        </p:nvCxnSpPr>
        <p:spPr>
          <a:xfrm flipV="1">
            <a:off x="1495229" y="2182522"/>
            <a:ext cx="2055993" cy="57525"/>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sp>
        <p:nvSpPr>
          <p:cNvPr id="59" name="TekstSylinder 58">
            <a:extLst>
              <a:ext uri="{FF2B5EF4-FFF2-40B4-BE49-F238E27FC236}">
                <a16:creationId xmlns:a16="http://schemas.microsoft.com/office/drawing/2014/main" id="{69D8320B-34A6-4E88-934C-A330465A4837}"/>
              </a:ext>
            </a:extLst>
          </p:cNvPr>
          <p:cNvSpPr txBox="1">
            <a:spLocks/>
          </p:cNvSpPr>
          <p:nvPr/>
        </p:nvSpPr>
        <p:spPr>
          <a:xfrm>
            <a:off x="957902" y="3176459"/>
            <a:ext cx="566182"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nb-NO" sz="900" dirty="0"/>
              <a:t>20.000,-</a:t>
            </a:r>
          </a:p>
        </p:txBody>
      </p:sp>
      <p:sp>
        <p:nvSpPr>
          <p:cNvPr id="60" name="TekstSylinder 59">
            <a:extLst>
              <a:ext uri="{FF2B5EF4-FFF2-40B4-BE49-F238E27FC236}">
                <a16:creationId xmlns:a16="http://schemas.microsoft.com/office/drawing/2014/main" id="{1E2DE56F-070F-4843-ADB3-B41DBBA7F0A4}"/>
              </a:ext>
            </a:extLst>
          </p:cNvPr>
          <p:cNvSpPr txBox="1">
            <a:spLocks/>
          </p:cNvSpPr>
          <p:nvPr/>
        </p:nvSpPr>
        <p:spPr>
          <a:xfrm>
            <a:off x="957492" y="3532532"/>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900"/>
              <a:t>4.000,-</a:t>
            </a:r>
          </a:p>
        </p:txBody>
      </p:sp>
      <p:sp>
        <p:nvSpPr>
          <p:cNvPr id="61" name="TekstSylinder 60">
            <a:extLst>
              <a:ext uri="{FF2B5EF4-FFF2-40B4-BE49-F238E27FC236}">
                <a16:creationId xmlns:a16="http://schemas.microsoft.com/office/drawing/2014/main" id="{19D6AB7C-6082-4F97-B1D4-0B73691E8CF6}"/>
              </a:ext>
            </a:extLst>
          </p:cNvPr>
          <p:cNvSpPr txBox="1">
            <a:spLocks/>
          </p:cNvSpPr>
          <p:nvPr/>
        </p:nvSpPr>
        <p:spPr>
          <a:xfrm>
            <a:off x="957492" y="3888604"/>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900"/>
              <a:t>3.000,-</a:t>
            </a:r>
          </a:p>
        </p:txBody>
      </p:sp>
      <p:sp>
        <p:nvSpPr>
          <p:cNvPr id="62" name="TekstSylinder 61">
            <a:extLst>
              <a:ext uri="{FF2B5EF4-FFF2-40B4-BE49-F238E27FC236}">
                <a16:creationId xmlns:a16="http://schemas.microsoft.com/office/drawing/2014/main" id="{877ADAD4-700E-4A8E-99AF-F79F5AEE45B9}"/>
              </a:ext>
            </a:extLst>
          </p:cNvPr>
          <p:cNvSpPr txBox="1">
            <a:spLocks/>
          </p:cNvSpPr>
          <p:nvPr/>
        </p:nvSpPr>
        <p:spPr>
          <a:xfrm>
            <a:off x="987938" y="4245682"/>
            <a:ext cx="508473"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nb-NO" sz="900"/>
              <a:t>1.000,-</a:t>
            </a:r>
          </a:p>
        </p:txBody>
      </p:sp>
      <p:sp>
        <p:nvSpPr>
          <p:cNvPr id="63" name="TekstSylinder 62">
            <a:extLst>
              <a:ext uri="{FF2B5EF4-FFF2-40B4-BE49-F238E27FC236}">
                <a16:creationId xmlns:a16="http://schemas.microsoft.com/office/drawing/2014/main" id="{59FE44B9-64DD-4528-82EE-4EBAA169DB88}"/>
              </a:ext>
            </a:extLst>
          </p:cNvPr>
          <p:cNvSpPr txBox="1">
            <a:spLocks/>
          </p:cNvSpPr>
          <p:nvPr/>
        </p:nvSpPr>
        <p:spPr>
          <a:xfrm>
            <a:off x="957492" y="4588923"/>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900"/>
              <a:t>1.000,-</a:t>
            </a:r>
          </a:p>
        </p:txBody>
      </p:sp>
      <p:sp>
        <p:nvSpPr>
          <p:cNvPr id="64" name="TekstSylinder 63">
            <a:extLst>
              <a:ext uri="{FF2B5EF4-FFF2-40B4-BE49-F238E27FC236}">
                <a16:creationId xmlns:a16="http://schemas.microsoft.com/office/drawing/2014/main" id="{620AAB13-F581-4323-882E-E9B69E5E91E4}"/>
              </a:ext>
            </a:extLst>
          </p:cNvPr>
          <p:cNvSpPr txBox="1"/>
          <p:nvPr/>
        </p:nvSpPr>
        <p:spPr>
          <a:xfrm>
            <a:off x="849895" y="1590929"/>
            <a:ext cx="783000" cy="253916"/>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1050" dirty="0"/>
              <a:t>35.000,-</a:t>
            </a:r>
          </a:p>
        </p:txBody>
      </p:sp>
      <p:cxnSp>
        <p:nvCxnSpPr>
          <p:cNvPr id="73" name="Rett pilkobling 72">
            <a:extLst>
              <a:ext uri="{FF2B5EF4-FFF2-40B4-BE49-F238E27FC236}">
                <a16:creationId xmlns:a16="http://schemas.microsoft.com/office/drawing/2014/main" id="{34637E5A-9C48-4D62-B6EA-0A65AB70BBA4}"/>
              </a:ext>
            </a:extLst>
          </p:cNvPr>
          <p:cNvCxnSpPr>
            <a:cxnSpLocks/>
            <a:stCxn id="60" idx="3"/>
          </p:cNvCxnSpPr>
          <p:nvPr/>
        </p:nvCxnSpPr>
        <p:spPr>
          <a:xfrm flipV="1">
            <a:off x="1524492" y="3524139"/>
            <a:ext cx="2040310" cy="123809"/>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74" name="Rett pilkobling 73">
            <a:extLst>
              <a:ext uri="{FF2B5EF4-FFF2-40B4-BE49-F238E27FC236}">
                <a16:creationId xmlns:a16="http://schemas.microsoft.com/office/drawing/2014/main" id="{3B742CEE-D53B-4FD5-B56C-8784FB1C4E31}"/>
              </a:ext>
            </a:extLst>
          </p:cNvPr>
          <p:cNvCxnSpPr>
            <a:cxnSpLocks/>
            <a:stCxn id="61" idx="3"/>
          </p:cNvCxnSpPr>
          <p:nvPr/>
        </p:nvCxnSpPr>
        <p:spPr>
          <a:xfrm flipV="1">
            <a:off x="1524492" y="3819668"/>
            <a:ext cx="2040310" cy="184352"/>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75" name="Rett pilkobling 74">
            <a:extLst>
              <a:ext uri="{FF2B5EF4-FFF2-40B4-BE49-F238E27FC236}">
                <a16:creationId xmlns:a16="http://schemas.microsoft.com/office/drawing/2014/main" id="{39C4C3CC-7FAC-4317-9DDC-BDCE306AD8F9}"/>
              </a:ext>
            </a:extLst>
          </p:cNvPr>
          <p:cNvCxnSpPr>
            <a:cxnSpLocks/>
            <a:stCxn id="62" idx="3"/>
          </p:cNvCxnSpPr>
          <p:nvPr/>
        </p:nvCxnSpPr>
        <p:spPr>
          <a:xfrm flipV="1">
            <a:off x="1496411" y="4198882"/>
            <a:ext cx="2068391" cy="162216"/>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76" name="Rett pilkobling 75">
            <a:extLst>
              <a:ext uri="{FF2B5EF4-FFF2-40B4-BE49-F238E27FC236}">
                <a16:creationId xmlns:a16="http://schemas.microsoft.com/office/drawing/2014/main" id="{3025609E-FFB1-407A-A23C-51BA35ACE31B}"/>
              </a:ext>
            </a:extLst>
          </p:cNvPr>
          <p:cNvCxnSpPr>
            <a:cxnSpLocks/>
            <a:stCxn id="63" idx="3"/>
          </p:cNvCxnSpPr>
          <p:nvPr/>
        </p:nvCxnSpPr>
        <p:spPr>
          <a:xfrm flipV="1">
            <a:off x="1524492" y="4501836"/>
            <a:ext cx="2040310" cy="202503"/>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85" name="Rett pilkobling 84">
            <a:extLst>
              <a:ext uri="{FF2B5EF4-FFF2-40B4-BE49-F238E27FC236}">
                <a16:creationId xmlns:a16="http://schemas.microsoft.com/office/drawing/2014/main" id="{7B271E7C-F3AF-4CAA-B4DC-CDBD5732A7E8}"/>
              </a:ext>
            </a:extLst>
          </p:cNvPr>
          <p:cNvCxnSpPr>
            <a:cxnSpLocks/>
            <a:stCxn id="59" idx="3"/>
          </p:cNvCxnSpPr>
          <p:nvPr/>
        </p:nvCxnSpPr>
        <p:spPr>
          <a:xfrm flipV="1">
            <a:off x="1524084" y="3147053"/>
            <a:ext cx="2040718" cy="144822"/>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86" name="Rett pilkobling 85">
            <a:extLst>
              <a:ext uri="{FF2B5EF4-FFF2-40B4-BE49-F238E27FC236}">
                <a16:creationId xmlns:a16="http://schemas.microsoft.com/office/drawing/2014/main" id="{4D350722-6F29-4493-B80E-42A1998F6823}"/>
              </a:ext>
            </a:extLst>
          </p:cNvPr>
          <p:cNvCxnSpPr>
            <a:cxnSpLocks/>
            <a:stCxn id="32" idx="3"/>
          </p:cNvCxnSpPr>
          <p:nvPr/>
        </p:nvCxnSpPr>
        <p:spPr>
          <a:xfrm flipV="1">
            <a:off x="1524492" y="2820388"/>
            <a:ext cx="2026730" cy="118224"/>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88" name="Rett pilkobling 87">
            <a:extLst>
              <a:ext uri="{FF2B5EF4-FFF2-40B4-BE49-F238E27FC236}">
                <a16:creationId xmlns:a16="http://schemas.microsoft.com/office/drawing/2014/main" id="{B40F1E1A-4E09-4A95-966A-947F355CF6B1}"/>
              </a:ext>
            </a:extLst>
          </p:cNvPr>
          <p:cNvCxnSpPr>
            <a:cxnSpLocks/>
            <a:stCxn id="29" idx="3"/>
          </p:cNvCxnSpPr>
          <p:nvPr/>
        </p:nvCxnSpPr>
        <p:spPr>
          <a:xfrm flipV="1">
            <a:off x="1524492" y="2484605"/>
            <a:ext cx="2040310" cy="97935"/>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sp>
        <p:nvSpPr>
          <p:cNvPr id="98" name="TekstSylinder 97">
            <a:extLst>
              <a:ext uri="{FF2B5EF4-FFF2-40B4-BE49-F238E27FC236}">
                <a16:creationId xmlns:a16="http://schemas.microsoft.com/office/drawing/2014/main" id="{CF9D85BA-EE50-4769-994E-3D7D8F11CF6D}"/>
              </a:ext>
            </a:extLst>
          </p:cNvPr>
          <p:cNvSpPr txBox="1">
            <a:spLocks/>
          </p:cNvSpPr>
          <p:nvPr/>
        </p:nvSpPr>
        <p:spPr>
          <a:xfrm>
            <a:off x="6982990" y="1925666"/>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nb-NO" sz="900"/>
              <a:t>2.000,-</a:t>
            </a:r>
          </a:p>
        </p:txBody>
      </p:sp>
      <p:sp>
        <p:nvSpPr>
          <p:cNvPr id="99" name="TekstSylinder 98">
            <a:extLst>
              <a:ext uri="{FF2B5EF4-FFF2-40B4-BE49-F238E27FC236}">
                <a16:creationId xmlns:a16="http://schemas.microsoft.com/office/drawing/2014/main" id="{A784A694-8318-41E3-B506-F40526B36A73}"/>
              </a:ext>
            </a:extLst>
          </p:cNvPr>
          <p:cNvSpPr txBox="1">
            <a:spLocks/>
          </p:cNvSpPr>
          <p:nvPr/>
        </p:nvSpPr>
        <p:spPr>
          <a:xfrm>
            <a:off x="6982990" y="2281738"/>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nb-NO" sz="900"/>
              <a:t>3.000,-</a:t>
            </a:r>
          </a:p>
        </p:txBody>
      </p:sp>
      <p:sp>
        <p:nvSpPr>
          <p:cNvPr id="100" name="TekstSylinder 99">
            <a:extLst>
              <a:ext uri="{FF2B5EF4-FFF2-40B4-BE49-F238E27FC236}">
                <a16:creationId xmlns:a16="http://schemas.microsoft.com/office/drawing/2014/main" id="{8296F0E2-F27C-4514-87F4-F0F5109ACEEF}"/>
              </a:ext>
            </a:extLst>
          </p:cNvPr>
          <p:cNvSpPr txBox="1">
            <a:spLocks/>
          </p:cNvSpPr>
          <p:nvPr/>
        </p:nvSpPr>
        <p:spPr>
          <a:xfrm>
            <a:off x="6982990" y="2637810"/>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nb-NO" sz="900"/>
              <a:t>1.000,-</a:t>
            </a:r>
          </a:p>
        </p:txBody>
      </p:sp>
      <p:cxnSp>
        <p:nvCxnSpPr>
          <p:cNvPr id="101" name="Rett pilkobling 100">
            <a:extLst>
              <a:ext uri="{FF2B5EF4-FFF2-40B4-BE49-F238E27FC236}">
                <a16:creationId xmlns:a16="http://schemas.microsoft.com/office/drawing/2014/main" id="{D0C803D1-F0CE-4104-9889-74210C742B05}"/>
              </a:ext>
            </a:extLst>
          </p:cNvPr>
          <p:cNvCxnSpPr>
            <a:cxnSpLocks/>
            <a:stCxn id="110" idx="2"/>
            <a:endCxn id="98" idx="0"/>
          </p:cNvCxnSpPr>
          <p:nvPr/>
        </p:nvCxnSpPr>
        <p:spPr>
          <a:xfrm>
            <a:off x="7264586" y="1645879"/>
            <a:ext cx="1904" cy="279787"/>
          </a:xfrm>
          <a:prstGeom prst="straightConnector1">
            <a:avLst/>
          </a:prstGeom>
          <a:ln w="76200">
            <a:solidFill>
              <a:srgbClr val="D3D3EA"/>
            </a:solidFill>
            <a:tailEnd type="triangle"/>
          </a:ln>
        </p:spPr>
        <p:style>
          <a:lnRef idx="3">
            <a:schemeClr val="accent4"/>
          </a:lnRef>
          <a:fillRef idx="0">
            <a:schemeClr val="accent4"/>
          </a:fillRef>
          <a:effectRef idx="2">
            <a:schemeClr val="accent4"/>
          </a:effectRef>
          <a:fontRef idx="minor">
            <a:schemeClr val="tx1"/>
          </a:fontRef>
        </p:style>
      </p:cxnSp>
      <p:cxnSp>
        <p:nvCxnSpPr>
          <p:cNvPr id="102" name="Rett pilkobling 101">
            <a:extLst>
              <a:ext uri="{FF2B5EF4-FFF2-40B4-BE49-F238E27FC236}">
                <a16:creationId xmlns:a16="http://schemas.microsoft.com/office/drawing/2014/main" id="{C7FF68C4-361A-4D48-8FE8-8E0F1C16D47B}"/>
              </a:ext>
            </a:extLst>
          </p:cNvPr>
          <p:cNvCxnSpPr>
            <a:cxnSpLocks/>
            <a:endCxn id="110" idx="3"/>
          </p:cNvCxnSpPr>
          <p:nvPr/>
        </p:nvCxnSpPr>
        <p:spPr>
          <a:xfrm flipH="1" flipV="1">
            <a:off x="7701307" y="1518921"/>
            <a:ext cx="592799" cy="469194"/>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104" name="Rett pilkobling 103">
            <a:extLst>
              <a:ext uri="{FF2B5EF4-FFF2-40B4-BE49-F238E27FC236}">
                <a16:creationId xmlns:a16="http://schemas.microsoft.com/office/drawing/2014/main" id="{807EAA3C-B3C8-4E84-9040-04630628EC01}"/>
              </a:ext>
            </a:extLst>
          </p:cNvPr>
          <p:cNvCxnSpPr>
            <a:cxnSpLocks/>
            <a:stCxn id="98" idx="3"/>
          </p:cNvCxnSpPr>
          <p:nvPr/>
        </p:nvCxnSpPr>
        <p:spPr>
          <a:xfrm>
            <a:off x="7549990" y="2041082"/>
            <a:ext cx="749419" cy="126806"/>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sp>
        <p:nvSpPr>
          <p:cNvPr id="105" name="TekstSylinder 104">
            <a:extLst>
              <a:ext uri="{FF2B5EF4-FFF2-40B4-BE49-F238E27FC236}">
                <a16:creationId xmlns:a16="http://schemas.microsoft.com/office/drawing/2014/main" id="{16B1FB6C-FD2B-4785-96C8-5AC445902010}"/>
              </a:ext>
            </a:extLst>
          </p:cNvPr>
          <p:cNvSpPr txBox="1">
            <a:spLocks/>
          </p:cNvSpPr>
          <p:nvPr/>
        </p:nvSpPr>
        <p:spPr>
          <a:xfrm>
            <a:off x="6982990" y="2991074"/>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nb-NO" sz="900" dirty="0"/>
              <a:t>17.000,-</a:t>
            </a:r>
          </a:p>
        </p:txBody>
      </p:sp>
      <p:sp>
        <p:nvSpPr>
          <p:cNvPr id="106" name="TekstSylinder 105">
            <a:extLst>
              <a:ext uri="{FF2B5EF4-FFF2-40B4-BE49-F238E27FC236}">
                <a16:creationId xmlns:a16="http://schemas.microsoft.com/office/drawing/2014/main" id="{AAAC4667-3DC2-4284-9EA6-6FF29F640FD9}"/>
              </a:ext>
            </a:extLst>
          </p:cNvPr>
          <p:cNvSpPr txBox="1">
            <a:spLocks/>
          </p:cNvSpPr>
          <p:nvPr/>
        </p:nvSpPr>
        <p:spPr>
          <a:xfrm>
            <a:off x="6982990" y="3347146"/>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nb-NO" sz="900"/>
              <a:t>3.000,-</a:t>
            </a:r>
          </a:p>
        </p:txBody>
      </p:sp>
      <p:sp>
        <p:nvSpPr>
          <p:cNvPr id="107" name="TekstSylinder 106">
            <a:extLst>
              <a:ext uri="{FF2B5EF4-FFF2-40B4-BE49-F238E27FC236}">
                <a16:creationId xmlns:a16="http://schemas.microsoft.com/office/drawing/2014/main" id="{8D76D0BA-6F7B-436C-9B75-F52D1DDE9068}"/>
              </a:ext>
            </a:extLst>
          </p:cNvPr>
          <p:cNvSpPr txBox="1">
            <a:spLocks/>
          </p:cNvSpPr>
          <p:nvPr/>
        </p:nvSpPr>
        <p:spPr>
          <a:xfrm>
            <a:off x="6982990" y="3703218"/>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nb-NO" sz="900" dirty="0"/>
              <a:t>2.000,-</a:t>
            </a:r>
          </a:p>
        </p:txBody>
      </p:sp>
      <p:sp>
        <p:nvSpPr>
          <p:cNvPr id="108" name="TekstSylinder 107">
            <a:extLst>
              <a:ext uri="{FF2B5EF4-FFF2-40B4-BE49-F238E27FC236}">
                <a16:creationId xmlns:a16="http://schemas.microsoft.com/office/drawing/2014/main" id="{661336C1-7D42-47C9-8ED7-3F5ABE20D232}"/>
              </a:ext>
            </a:extLst>
          </p:cNvPr>
          <p:cNvSpPr txBox="1">
            <a:spLocks/>
          </p:cNvSpPr>
          <p:nvPr/>
        </p:nvSpPr>
        <p:spPr>
          <a:xfrm>
            <a:off x="6982990" y="4049305"/>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nb-NO" sz="900"/>
              <a:t>1.000,-</a:t>
            </a:r>
          </a:p>
        </p:txBody>
      </p:sp>
      <p:sp>
        <p:nvSpPr>
          <p:cNvPr id="109" name="TekstSylinder 108">
            <a:extLst>
              <a:ext uri="{FF2B5EF4-FFF2-40B4-BE49-F238E27FC236}">
                <a16:creationId xmlns:a16="http://schemas.microsoft.com/office/drawing/2014/main" id="{440BC8CC-5589-40BD-AEFE-13E82F5D38D7}"/>
              </a:ext>
            </a:extLst>
          </p:cNvPr>
          <p:cNvSpPr txBox="1">
            <a:spLocks/>
          </p:cNvSpPr>
          <p:nvPr/>
        </p:nvSpPr>
        <p:spPr>
          <a:xfrm>
            <a:off x="6982990" y="4403537"/>
            <a:ext cx="567000" cy="230832"/>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lang="nb-NO" sz="900"/>
              <a:t>1.000,-</a:t>
            </a:r>
          </a:p>
        </p:txBody>
      </p:sp>
      <p:sp>
        <p:nvSpPr>
          <p:cNvPr id="110" name="TekstSylinder 109">
            <a:extLst>
              <a:ext uri="{FF2B5EF4-FFF2-40B4-BE49-F238E27FC236}">
                <a16:creationId xmlns:a16="http://schemas.microsoft.com/office/drawing/2014/main" id="{7A2CE890-186A-48AC-9AA0-CCCD01FA2256}"/>
              </a:ext>
            </a:extLst>
          </p:cNvPr>
          <p:cNvSpPr txBox="1"/>
          <p:nvPr/>
        </p:nvSpPr>
        <p:spPr>
          <a:xfrm>
            <a:off x="6827864" y="1391963"/>
            <a:ext cx="873443" cy="253916"/>
          </a:xfrm>
          <a:prstGeom prst="rect">
            <a:avLst/>
          </a:prstGeom>
          <a:solidFill>
            <a:srgbClr val="D3D3EA"/>
          </a:solidFill>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b-NO" sz="1050" dirty="0"/>
              <a:t>30 000,-</a:t>
            </a:r>
          </a:p>
        </p:txBody>
      </p:sp>
      <p:cxnSp>
        <p:nvCxnSpPr>
          <p:cNvPr id="111" name="Rett pilkobling 110">
            <a:extLst>
              <a:ext uri="{FF2B5EF4-FFF2-40B4-BE49-F238E27FC236}">
                <a16:creationId xmlns:a16="http://schemas.microsoft.com/office/drawing/2014/main" id="{62A4BEEC-15D0-4AEC-BBC6-34BA8FDD2F2C}"/>
              </a:ext>
            </a:extLst>
          </p:cNvPr>
          <p:cNvCxnSpPr>
            <a:cxnSpLocks/>
            <a:stCxn id="106" idx="1"/>
          </p:cNvCxnSpPr>
          <p:nvPr/>
        </p:nvCxnSpPr>
        <p:spPr>
          <a:xfrm flipH="1">
            <a:off x="5526881" y="3462562"/>
            <a:ext cx="1456109" cy="61577"/>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112" name="Rett pilkobling 111">
            <a:extLst>
              <a:ext uri="{FF2B5EF4-FFF2-40B4-BE49-F238E27FC236}">
                <a16:creationId xmlns:a16="http://schemas.microsoft.com/office/drawing/2014/main" id="{2E91A018-30D1-4606-BCB1-09640C1C3F31}"/>
              </a:ext>
            </a:extLst>
          </p:cNvPr>
          <p:cNvCxnSpPr>
            <a:cxnSpLocks/>
            <a:stCxn id="107" idx="1"/>
          </p:cNvCxnSpPr>
          <p:nvPr/>
        </p:nvCxnSpPr>
        <p:spPr>
          <a:xfrm flipH="1">
            <a:off x="5526881" y="3818634"/>
            <a:ext cx="1456109" cy="1035"/>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113" name="Rett pilkobling 112">
            <a:extLst>
              <a:ext uri="{FF2B5EF4-FFF2-40B4-BE49-F238E27FC236}">
                <a16:creationId xmlns:a16="http://schemas.microsoft.com/office/drawing/2014/main" id="{5F8E0C31-FF6C-4F3E-887F-8C10A28129DE}"/>
              </a:ext>
            </a:extLst>
          </p:cNvPr>
          <p:cNvCxnSpPr>
            <a:cxnSpLocks/>
            <a:stCxn id="108" idx="1"/>
          </p:cNvCxnSpPr>
          <p:nvPr/>
        </p:nvCxnSpPr>
        <p:spPr>
          <a:xfrm flipH="1" flipV="1">
            <a:off x="5526881" y="4153180"/>
            <a:ext cx="1456109" cy="11541"/>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114" name="Rett pilkobling 113">
            <a:extLst>
              <a:ext uri="{FF2B5EF4-FFF2-40B4-BE49-F238E27FC236}">
                <a16:creationId xmlns:a16="http://schemas.microsoft.com/office/drawing/2014/main" id="{71AE6814-7AEC-4733-8C12-DDC869A1F12E}"/>
              </a:ext>
            </a:extLst>
          </p:cNvPr>
          <p:cNvCxnSpPr>
            <a:cxnSpLocks/>
            <a:stCxn id="109" idx="1"/>
          </p:cNvCxnSpPr>
          <p:nvPr/>
        </p:nvCxnSpPr>
        <p:spPr>
          <a:xfrm flipH="1" flipV="1">
            <a:off x="5526881" y="4507412"/>
            <a:ext cx="1456109" cy="11541"/>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115" name="Rett pilkobling 114">
            <a:extLst>
              <a:ext uri="{FF2B5EF4-FFF2-40B4-BE49-F238E27FC236}">
                <a16:creationId xmlns:a16="http://schemas.microsoft.com/office/drawing/2014/main" id="{11877EEE-7112-4114-B0D1-07A2B5A82309}"/>
              </a:ext>
            </a:extLst>
          </p:cNvPr>
          <p:cNvCxnSpPr>
            <a:cxnSpLocks/>
            <a:stCxn id="105" idx="1"/>
          </p:cNvCxnSpPr>
          <p:nvPr/>
        </p:nvCxnSpPr>
        <p:spPr>
          <a:xfrm flipH="1">
            <a:off x="5526881" y="3106490"/>
            <a:ext cx="1456109" cy="69970"/>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116" name="Rett pilkobling 115">
            <a:extLst>
              <a:ext uri="{FF2B5EF4-FFF2-40B4-BE49-F238E27FC236}">
                <a16:creationId xmlns:a16="http://schemas.microsoft.com/office/drawing/2014/main" id="{6A37C613-FB67-413B-BA06-D4EE2DA021CF}"/>
              </a:ext>
            </a:extLst>
          </p:cNvPr>
          <p:cNvCxnSpPr>
            <a:cxnSpLocks/>
            <a:stCxn id="100" idx="3"/>
          </p:cNvCxnSpPr>
          <p:nvPr/>
        </p:nvCxnSpPr>
        <p:spPr>
          <a:xfrm flipV="1">
            <a:off x="7549990" y="2444563"/>
            <a:ext cx="749419" cy="308663"/>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117" name="Rett pilkobling 116">
            <a:extLst>
              <a:ext uri="{FF2B5EF4-FFF2-40B4-BE49-F238E27FC236}">
                <a16:creationId xmlns:a16="http://schemas.microsoft.com/office/drawing/2014/main" id="{EFE6B5B1-DF6A-4F2E-A778-6F5A12F27FF9}"/>
              </a:ext>
            </a:extLst>
          </p:cNvPr>
          <p:cNvCxnSpPr>
            <a:cxnSpLocks/>
            <a:stCxn id="99" idx="3"/>
          </p:cNvCxnSpPr>
          <p:nvPr/>
        </p:nvCxnSpPr>
        <p:spPr>
          <a:xfrm flipV="1">
            <a:off x="7549990" y="2306225"/>
            <a:ext cx="749419" cy="90929"/>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171" name="Rett pilkobling 170">
            <a:extLst>
              <a:ext uri="{FF2B5EF4-FFF2-40B4-BE49-F238E27FC236}">
                <a16:creationId xmlns:a16="http://schemas.microsoft.com/office/drawing/2014/main" id="{BCF43107-99AB-4BCF-A898-C08D3E3769F0}"/>
              </a:ext>
            </a:extLst>
          </p:cNvPr>
          <p:cNvCxnSpPr>
            <a:cxnSpLocks/>
            <a:stCxn id="25" idx="4"/>
          </p:cNvCxnSpPr>
          <p:nvPr/>
        </p:nvCxnSpPr>
        <p:spPr>
          <a:xfrm>
            <a:off x="8318985" y="1422088"/>
            <a:ext cx="351738" cy="579452"/>
          </a:xfrm>
          <a:prstGeom prst="straightConnector1">
            <a:avLst/>
          </a:prstGeom>
          <a:ln w="38100">
            <a:tailEnd type="triangle"/>
          </a:ln>
        </p:spPr>
        <p:style>
          <a:lnRef idx="3">
            <a:schemeClr val="accent3"/>
          </a:lnRef>
          <a:fillRef idx="0">
            <a:schemeClr val="accent3"/>
          </a:fillRef>
          <a:effectRef idx="2">
            <a:schemeClr val="accent3"/>
          </a:effectRef>
          <a:fontRef idx="minor">
            <a:schemeClr val="tx1"/>
          </a:fontRef>
        </p:style>
      </p:cxnSp>
      <p:sp>
        <p:nvSpPr>
          <p:cNvPr id="205" name="TekstSylinder 204">
            <a:extLst>
              <a:ext uri="{FF2B5EF4-FFF2-40B4-BE49-F238E27FC236}">
                <a16:creationId xmlns:a16="http://schemas.microsoft.com/office/drawing/2014/main" id="{98044785-1F0A-419B-9E28-E4C788A28CC1}"/>
              </a:ext>
            </a:extLst>
          </p:cNvPr>
          <p:cNvSpPr txBox="1"/>
          <p:nvPr/>
        </p:nvSpPr>
        <p:spPr>
          <a:xfrm rot="16200000">
            <a:off x="-400778" y="3052293"/>
            <a:ext cx="1879041" cy="253916"/>
          </a:xfrm>
          <a:prstGeom prst="rect">
            <a:avLst/>
          </a:prstGeom>
          <a:noFill/>
        </p:spPr>
        <p:txBody>
          <a:bodyPr wrap="none" rtlCol="0">
            <a:spAutoFit/>
          </a:bodyPr>
          <a:lstStyle/>
          <a:p>
            <a:r>
              <a:rPr lang="nb-NO" sz="1050">
                <a:solidFill>
                  <a:schemeClr val="accent4"/>
                </a:solidFill>
              </a:rPr>
              <a:t>Faste overføringer på lønnsdag</a:t>
            </a:r>
          </a:p>
        </p:txBody>
      </p:sp>
      <p:sp>
        <p:nvSpPr>
          <p:cNvPr id="227" name="Rektangel 226">
            <a:extLst>
              <a:ext uri="{FF2B5EF4-FFF2-40B4-BE49-F238E27FC236}">
                <a16:creationId xmlns:a16="http://schemas.microsoft.com/office/drawing/2014/main" id="{AD409454-D959-40B8-86CD-0EE86D654C9A}"/>
              </a:ext>
            </a:extLst>
          </p:cNvPr>
          <p:cNvSpPr/>
          <p:nvPr/>
        </p:nvSpPr>
        <p:spPr>
          <a:xfrm>
            <a:off x="8296278" y="2511532"/>
            <a:ext cx="742630" cy="57945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050"/>
          </a:p>
        </p:txBody>
      </p:sp>
      <p:sp>
        <p:nvSpPr>
          <p:cNvPr id="2" name="TekstSylinder 1">
            <a:extLst>
              <a:ext uri="{FF2B5EF4-FFF2-40B4-BE49-F238E27FC236}">
                <a16:creationId xmlns:a16="http://schemas.microsoft.com/office/drawing/2014/main" id="{54BE94DA-6892-4713-A403-63D10A676B47}"/>
              </a:ext>
            </a:extLst>
          </p:cNvPr>
          <p:cNvSpPr txBox="1"/>
          <p:nvPr/>
        </p:nvSpPr>
        <p:spPr>
          <a:xfrm rot="19324250">
            <a:off x="4398113" y="3644084"/>
            <a:ext cx="976549" cy="253916"/>
          </a:xfrm>
          <a:prstGeom prst="rect">
            <a:avLst/>
          </a:prstGeom>
          <a:solidFill>
            <a:srgbClr val="002776">
              <a:alpha val="43000"/>
            </a:srgbClr>
          </a:solidFill>
          <a:ln>
            <a:noFill/>
          </a:ln>
        </p:spPr>
        <p:txBody>
          <a:bodyPr wrap="none" rtlCol="0">
            <a:spAutoFit/>
          </a:bodyPr>
          <a:lstStyle/>
          <a:p>
            <a:r>
              <a:rPr lang="nb-NO" sz="1050" b="1" dirty="0">
                <a:solidFill>
                  <a:srgbClr val="D3D3EA"/>
                </a:solidFill>
              </a:rPr>
              <a:t>Felles kontoer</a:t>
            </a:r>
          </a:p>
        </p:txBody>
      </p:sp>
      <p:sp>
        <p:nvSpPr>
          <p:cNvPr id="67" name="TekstSylinder 66">
            <a:extLst>
              <a:ext uri="{FF2B5EF4-FFF2-40B4-BE49-F238E27FC236}">
                <a16:creationId xmlns:a16="http://schemas.microsoft.com/office/drawing/2014/main" id="{DCB187E7-4BE7-4C2C-BC01-4ACE4F7465D8}"/>
              </a:ext>
            </a:extLst>
          </p:cNvPr>
          <p:cNvSpPr txBox="1"/>
          <p:nvPr/>
        </p:nvSpPr>
        <p:spPr>
          <a:xfrm rot="19221725">
            <a:off x="4477728" y="2139001"/>
            <a:ext cx="947695" cy="253916"/>
          </a:xfrm>
          <a:prstGeom prst="rect">
            <a:avLst/>
          </a:prstGeom>
          <a:solidFill>
            <a:srgbClr val="002776">
              <a:alpha val="43000"/>
            </a:srgbClr>
          </a:solidFill>
          <a:ln>
            <a:noFill/>
          </a:ln>
        </p:spPr>
        <p:txBody>
          <a:bodyPr wrap="none" rtlCol="0">
            <a:spAutoFit/>
          </a:bodyPr>
          <a:lstStyle/>
          <a:p>
            <a:r>
              <a:rPr lang="nb-NO" sz="1050" b="1" dirty="0">
                <a:solidFill>
                  <a:srgbClr val="D3D3EA"/>
                </a:solidFill>
              </a:rPr>
              <a:t>Mine kontoer</a:t>
            </a:r>
          </a:p>
        </p:txBody>
      </p:sp>
      <p:sp>
        <p:nvSpPr>
          <p:cNvPr id="68" name="TekstSylinder 67">
            <a:extLst>
              <a:ext uri="{FF2B5EF4-FFF2-40B4-BE49-F238E27FC236}">
                <a16:creationId xmlns:a16="http://schemas.microsoft.com/office/drawing/2014/main" id="{E62C14DE-EEBE-412F-950C-CE80CA3DDEEB}"/>
              </a:ext>
            </a:extLst>
          </p:cNvPr>
          <p:cNvSpPr txBox="1"/>
          <p:nvPr/>
        </p:nvSpPr>
        <p:spPr>
          <a:xfrm rot="19324250">
            <a:off x="8511160" y="2726236"/>
            <a:ext cx="465192" cy="150041"/>
          </a:xfrm>
          <a:prstGeom prst="rect">
            <a:avLst/>
          </a:prstGeom>
          <a:solidFill>
            <a:srgbClr val="002776">
              <a:alpha val="43000"/>
            </a:srgbClr>
          </a:solidFill>
          <a:ln>
            <a:noFill/>
          </a:ln>
        </p:spPr>
        <p:txBody>
          <a:bodyPr wrap="none" rtlCol="0">
            <a:spAutoFit/>
          </a:bodyPr>
          <a:lstStyle/>
          <a:p>
            <a:r>
              <a:rPr lang="nb-NO" sz="375" b="1" dirty="0">
                <a:solidFill>
                  <a:srgbClr val="D3D3EA"/>
                </a:solidFill>
              </a:rPr>
              <a:t>Felles kontoer</a:t>
            </a:r>
          </a:p>
        </p:txBody>
      </p:sp>
      <p:sp>
        <p:nvSpPr>
          <p:cNvPr id="69" name="TekstSylinder 68">
            <a:extLst>
              <a:ext uri="{FF2B5EF4-FFF2-40B4-BE49-F238E27FC236}">
                <a16:creationId xmlns:a16="http://schemas.microsoft.com/office/drawing/2014/main" id="{A3164F99-BCDF-451F-A6C2-DA05D5751053}"/>
              </a:ext>
            </a:extLst>
          </p:cNvPr>
          <p:cNvSpPr txBox="1"/>
          <p:nvPr/>
        </p:nvSpPr>
        <p:spPr>
          <a:xfrm rot="19221725">
            <a:off x="8515970" y="2156709"/>
            <a:ext cx="455574" cy="150041"/>
          </a:xfrm>
          <a:prstGeom prst="rect">
            <a:avLst/>
          </a:prstGeom>
          <a:solidFill>
            <a:srgbClr val="002776">
              <a:alpha val="43000"/>
            </a:srgbClr>
          </a:solidFill>
          <a:ln>
            <a:noFill/>
          </a:ln>
        </p:spPr>
        <p:txBody>
          <a:bodyPr wrap="none" rtlCol="0">
            <a:spAutoFit/>
          </a:bodyPr>
          <a:lstStyle/>
          <a:p>
            <a:r>
              <a:rPr lang="nb-NO" sz="375" b="1" dirty="0">
                <a:solidFill>
                  <a:srgbClr val="D3D3EA"/>
                </a:solidFill>
              </a:rPr>
              <a:t>Mine kontoer</a:t>
            </a:r>
          </a:p>
        </p:txBody>
      </p:sp>
      <p:pic>
        <p:nvPicPr>
          <p:cNvPr id="65" name="logo_hvit" descr="Et bilde som inneholder tekst, utklipp&#10;&#10;Automatisk generert beskrivelse">
            <a:extLst>
              <a:ext uri="{FF2B5EF4-FFF2-40B4-BE49-F238E27FC236}">
                <a16:creationId xmlns:a16="http://schemas.microsoft.com/office/drawing/2014/main" id="{CF8B70E5-1764-4860-853F-1CE100D11C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8560" y="4684456"/>
            <a:ext cx="1344621" cy="297000"/>
          </a:xfrm>
          <a:prstGeom prst="rect">
            <a:avLst/>
          </a:prstGeom>
        </p:spPr>
      </p:pic>
      <p:pic>
        <p:nvPicPr>
          <p:cNvPr id="66" name="Bilde 65">
            <a:extLst>
              <a:ext uri="{FF2B5EF4-FFF2-40B4-BE49-F238E27FC236}">
                <a16:creationId xmlns:a16="http://schemas.microsoft.com/office/drawing/2014/main" id="{9FBF87ED-C5CC-4460-997D-EE68BAD7EB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7173" y="4777923"/>
            <a:ext cx="897343" cy="228450"/>
          </a:xfrm>
          <a:prstGeom prst="rect">
            <a:avLst/>
          </a:prstGeom>
        </p:spPr>
      </p:pic>
    </p:spTree>
    <p:extLst>
      <p:ext uri="{BB962C8B-B14F-4D97-AF65-F5344CB8AC3E}">
        <p14:creationId xmlns:p14="http://schemas.microsoft.com/office/powerpoint/2010/main" val="6278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nodePh="1">
                                  <p:stCondLst>
                                    <p:cond delay="0"/>
                                  </p:stCondLst>
                                  <p:endCondLst>
                                    <p:cond evt="begin" delay="0">
                                      <p:tn val="23"/>
                                    </p:cond>
                                  </p:endCondLst>
                                  <p:childTnLst>
                                    <p:set>
                                      <p:cBhvr>
                                        <p:cTn id="2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1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0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8"/>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0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9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9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17"/>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8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6"/>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16"/>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7" grpId="0"/>
      <p:bldP spid="58" grpId="0" animBg="1"/>
      <p:bldP spid="12" grpId="0" build="p" animBg="1"/>
      <p:bldP spid="6" grpId="0" animBg="1"/>
      <p:bldP spid="25" grpId="0" animBg="1"/>
      <p:bldP spid="26" grpId="0" animBg="1"/>
      <p:bldP spid="29" grpId="0" animBg="1"/>
      <p:bldP spid="32" grpId="0" animBg="1"/>
      <p:bldP spid="59" grpId="0" animBg="1"/>
      <p:bldP spid="60" grpId="0" animBg="1"/>
      <p:bldP spid="61" grpId="0" animBg="1"/>
      <p:bldP spid="62" grpId="0" animBg="1"/>
      <p:bldP spid="63" grpId="0" animBg="1"/>
      <p:bldP spid="64" grpId="0" animBg="1"/>
      <p:bldP spid="98" grpId="0" animBg="1"/>
      <p:bldP spid="99" grpId="0" animBg="1"/>
      <p:bldP spid="100" grpId="0" animBg="1"/>
      <p:bldP spid="105" grpId="0" animBg="1"/>
      <p:bldP spid="106" grpId="0" animBg="1"/>
      <p:bldP spid="107" grpId="0" animBg="1"/>
      <p:bldP spid="108" grpId="0" animBg="1"/>
      <p:bldP spid="109" grpId="0" animBg="1"/>
      <p:bldP spid="110" grpId="0" animBg="1"/>
      <p:bldP spid="205" grpId="0"/>
      <p:bldP spid="227" grpId="0" animBg="1"/>
      <p:bldP spid="2" grpId="0" animBg="1"/>
      <p:bldP spid="67" grpId="0" animBg="1"/>
      <p:bldP spid="68" grpId="0" animBg="1"/>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90A3EA5E-684A-4A07-B25B-288BFDB60BB5}"/>
              </a:ext>
            </a:extLst>
          </p:cNvPr>
          <p:cNvSpPr>
            <a:spLocks noGrp="1"/>
          </p:cNvSpPr>
          <p:nvPr>
            <p:ph type="ctrTitle"/>
          </p:nvPr>
        </p:nvSpPr>
        <p:spPr/>
        <p:txBody>
          <a:bodyPr/>
          <a:lstStyle/>
          <a:p>
            <a:r>
              <a:rPr lang="nb-NO" dirty="0"/>
              <a:t>Tid for spørsmål</a:t>
            </a:r>
          </a:p>
        </p:txBody>
      </p:sp>
      <p:sp>
        <p:nvSpPr>
          <p:cNvPr id="9" name="Undertittel 8">
            <a:extLst>
              <a:ext uri="{FF2B5EF4-FFF2-40B4-BE49-F238E27FC236}">
                <a16:creationId xmlns:a16="http://schemas.microsoft.com/office/drawing/2014/main" id="{261B668A-2A72-4AE6-8346-7B14E67A3A96}"/>
              </a:ext>
            </a:extLst>
          </p:cNvPr>
          <p:cNvSpPr>
            <a:spLocks noGrp="1"/>
          </p:cNvSpPr>
          <p:nvPr>
            <p:ph type="subTitle" idx="1"/>
          </p:nvPr>
        </p:nvSpPr>
        <p:spPr/>
        <p:txBody>
          <a:bodyPr/>
          <a:lstStyle/>
          <a:p>
            <a:endParaRPr lang="nb-NO"/>
          </a:p>
        </p:txBody>
      </p:sp>
      <p:sp>
        <p:nvSpPr>
          <p:cNvPr id="4" name="Plassholder for lysbildenummer 3">
            <a:extLst>
              <a:ext uri="{FF2B5EF4-FFF2-40B4-BE49-F238E27FC236}">
                <a16:creationId xmlns:a16="http://schemas.microsoft.com/office/drawing/2014/main" id="{B965264D-D797-4330-8482-75D33154A431}"/>
              </a:ext>
            </a:extLst>
          </p:cNvPr>
          <p:cNvSpPr>
            <a:spLocks noGrp="1"/>
          </p:cNvSpPr>
          <p:nvPr>
            <p:ph type="sldNum" sz="quarter" idx="4294967295"/>
          </p:nvPr>
        </p:nvSpPr>
        <p:spPr>
          <a:xfrm>
            <a:off x="0" y="4830763"/>
            <a:ext cx="153988" cy="157162"/>
          </a:xfrm>
        </p:spPr>
        <p:txBody>
          <a:bodyPr/>
          <a:lstStyle/>
          <a:p>
            <a:fld id="{E21350B7-B9C6-4D95-8DED-14AC5563525B}" type="slidenum">
              <a:rPr lang="en-US" smtClean="0"/>
              <a:pPr/>
              <a:t>12</a:t>
            </a:fld>
            <a:endParaRPr lang="en-US"/>
          </a:p>
        </p:txBody>
      </p:sp>
    </p:spTree>
    <p:extLst>
      <p:ext uri="{BB962C8B-B14F-4D97-AF65-F5344CB8AC3E}">
        <p14:creationId xmlns:p14="http://schemas.microsoft.com/office/powerpoint/2010/main" val="153877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AA356478-7351-AA4F-A8D2-67468EE857E5}"/>
              </a:ext>
            </a:extLst>
          </p:cNvPr>
          <p:cNvPicPr>
            <a:picLocks noGrp="1" noChangeAspect="1"/>
          </p:cNvPicPr>
          <p:nvPr>
            <p:ph sz="quarter" idx="30"/>
          </p:nvPr>
        </p:nvPicPr>
        <p:blipFill>
          <a:blip r:embed="rId2" cstate="screen">
            <a:extLst>
              <a:ext uri="{28A0092B-C50C-407E-A947-70E740481C1C}">
                <a14:useLocalDpi xmlns:a14="http://schemas.microsoft.com/office/drawing/2010/main"/>
              </a:ext>
            </a:extLst>
          </a:blip>
          <a:srcRect/>
          <a:stretch/>
        </p:blipFill>
        <p:spPr>
          <a:xfrm>
            <a:off x="-2816" y="0"/>
            <a:ext cx="5514975" cy="5143500"/>
          </a:xfrm>
        </p:spPr>
      </p:pic>
      <p:sp>
        <p:nvSpPr>
          <p:cNvPr id="13" name="Rectangle 12">
            <a:extLst>
              <a:ext uri="{FF2B5EF4-FFF2-40B4-BE49-F238E27FC236}">
                <a16:creationId xmlns:a16="http://schemas.microsoft.com/office/drawing/2014/main" id="{2600EC40-8DB8-E949-9182-22C7DACD0431}"/>
              </a:ext>
            </a:extLst>
          </p:cNvPr>
          <p:cNvSpPr/>
          <p:nvPr/>
        </p:nvSpPr>
        <p:spPr>
          <a:xfrm>
            <a:off x="4000500" y="3913027"/>
            <a:ext cx="5143500" cy="1227099"/>
          </a:xfrm>
          <a:prstGeom prst="rect">
            <a:avLst/>
          </a:prstGeom>
          <a:solidFill>
            <a:srgbClr val="F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sp>
        <p:nvSpPr>
          <p:cNvPr id="19" name="Text Placeholder 2">
            <a:extLst>
              <a:ext uri="{FF2B5EF4-FFF2-40B4-BE49-F238E27FC236}">
                <a16:creationId xmlns:a16="http://schemas.microsoft.com/office/drawing/2014/main" id="{F655F684-DA5B-8847-9718-F2A059512FB0}"/>
              </a:ext>
            </a:extLst>
          </p:cNvPr>
          <p:cNvSpPr txBox="1">
            <a:spLocks/>
          </p:cNvSpPr>
          <p:nvPr/>
        </p:nvSpPr>
        <p:spPr>
          <a:xfrm flipH="1">
            <a:off x="4000500" y="2612455"/>
            <a:ext cx="5138057" cy="2192111"/>
          </a:xfrm>
          <a:prstGeom prst="round1Rect">
            <a:avLst>
              <a:gd name="adj" fmla="val 38591"/>
            </a:avLst>
          </a:prstGeom>
          <a:solidFill>
            <a:srgbClr val="FDF3F2"/>
          </a:solidFill>
        </p:spPr>
        <p:txBody>
          <a:bodyPr vert="horz" wrap="square"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 kern="1200">
                <a:solidFill>
                  <a:srgbClr val="010000"/>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800" kern="1200">
                <a:solidFill>
                  <a:schemeClr val="bg1"/>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150"/>
          </a:p>
        </p:txBody>
      </p:sp>
      <p:sp>
        <p:nvSpPr>
          <p:cNvPr id="4" name="Title 3">
            <a:extLst>
              <a:ext uri="{FF2B5EF4-FFF2-40B4-BE49-F238E27FC236}">
                <a16:creationId xmlns:a16="http://schemas.microsoft.com/office/drawing/2014/main" id="{C134A177-8ABF-1142-ACEC-012CF9429443}"/>
              </a:ext>
            </a:extLst>
          </p:cNvPr>
          <p:cNvSpPr>
            <a:spLocks noGrp="1"/>
          </p:cNvSpPr>
          <p:nvPr>
            <p:ph type="title"/>
          </p:nvPr>
        </p:nvSpPr>
        <p:spPr>
          <a:xfrm>
            <a:off x="5825302" y="409393"/>
            <a:ext cx="3003288" cy="1412694"/>
          </a:xfrm>
        </p:spPr>
        <p:txBody>
          <a:bodyPr/>
          <a:lstStyle/>
          <a:p>
            <a:r>
              <a:rPr lang="nb-NO"/>
              <a:t>Husk å forsikre deg selv og dem du er glad i</a:t>
            </a:r>
          </a:p>
        </p:txBody>
      </p:sp>
      <p:sp>
        <p:nvSpPr>
          <p:cNvPr id="5" name="Text Placeholder 4">
            <a:extLst>
              <a:ext uri="{FF2B5EF4-FFF2-40B4-BE49-F238E27FC236}">
                <a16:creationId xmlns:a16="http://schemas.microsoft.com/office/drawing/2014/main" id="{6240B198-53C8-A544-93E2-F4D0D00371CB}"/>
              </a:ext>
            </a:extLst>
          </p:cNvPr>
          <p:cNvSpPr>
            <a:spLocks noGrp="1"/>
          </p:cNvSpPr>
          <p:nvPr>
            <p:ph type="body" sz="quarter" idx="26"/>
          </p:nvPr>
        </p:nvSpPr>
        <p:spPr>
          <a:xfrm>
            <a:off x="5825301" y="1969727"/>
            <a:ext cx="3157879" cy="349450"/>
          </a:xfrm>
        </p:spPr>
        <p:txBody>
          <a:bodyPr>
            <a:normAutofit fontScale="92500"/>
          </a:bodyPr>
          <a:lstStyle/>
          <a:p>
            <a:r>
              <a:rPr lang="en-US"/>
              <a:t>Vi </a:t>
            </a:r>
            <a:r>
              <a:rPr lang="en-US" err="1"/>
              <a:t>forsikrer</a:t>
            </a:r>
            <a:r>
              <a:rPr lang="en-US"/>
              <a:t> </a:t>
            </a:r>
            <a:r>
              <a:rPr lang="en-US" err="1"/>
              <a:t>huset</a:t>
            </a:r>
            <a:r>
              <a:rPr lang="en-US"/>
              <a:t>, </a:t>
            </a:r>
            <a:r>
              <a:rPr lang="en-US" err="1"/>
              <a:t>bilen</a:t>
            </a:r>
            <a:r>
              <a:rPr lang="en-US"/>
              <a:t> og </a:t>
            </a:r>
            <a:r>
              <a:rPr lang="en-US" err="1"/>
              <a:t>hytta</a:t>
            </a:r>
            <a:r>
              <a:rPr lang="en-US"/>
              <a:t>, men </a:t>
            </a:r>
            <a:r>
              <a:rPr lang="en-US" err="1"/>
              <a:t>glemmer</a:t>
            </a:r>
            <a:r>
              <a:rPr lang="en-US"/>
              <a:t> </a:t>
            </a:r>
            <a:r>
              <a:rPr lang="en-US" err="1"/>
              <a:t>ofte</a:t>
            </a:r>
            <a:r>
              <a:rPr lang="en-US"/>
              <a:t> å </a:t>
            </a:r>
            <a:r>
              <a:rPr lang="en-US" err="1"/>
              <a:t>forsikre</a:t>
            </a:r>
            <a:r>
              <a:rPr lang="en-US"/>
              <a:t> det som er </a:t>
            </a:r>
            <a:r>
              <a:rPr lang="en-US" err="1"/>
              <a:t>viktigst</a:t>
            </a:r>
            <a:r>
              <a:rPr lang="en-US"/>
              <a:t> – oss </a:t>
            </a:r>
            <a:r>
              <a:rPr lang="en-US" err="1"/>
              <a:t>selv</a:t>
            </a:r>
            <a:endParaRPr lang="nb-NO"/>
          </a:p>
        </p:txBody>
      </p:sp>
      <p:sp>
        <p:nvSpPr>
          <p:cNvPr id="8" name="Text Placeholder 7">
            <a:extLst>
              <a:ext uri="{FF2B5EF4-FFF2-40B4-BE49-F238E27FC236}">
                <a16:creationId xmlns:a16="http://schemas.microsoft.com/office/drawing/2014/main" id="{A16F86EC-1E04-1C46-BBE9-E78F4A97F2C9}"/>
              </a:ext>
            </a:extLst>
          </p:cNvPr>
          <p:cNvSpPr>
            <a:spLocks noGrp="1"/>
          </p:cNvSpPr>
          <p:nvPr>
            <p:ph type="body" sz="quarter" idx="28"/>
          </p:nvPr>
        </p:nvSpPr>
        <p:spPr>
          <a:xfrm>
            <a:off x="5825269" y="3353729"/>
            <a:ext cx="3090131" cy="1480769"/>
          </a:xfrm>
        </p:spPr>
        <p:txBody>
          <a:bodyPr/>
          <a:lstStyle/>
          <a:p>
            <a:pPr marL="0" indent="0">
              <a:buNone/>
            </a:pPr>
            <a:br>
              <a:rPr lang="nb-NO"/>
            </a:br>
            <a:r>
              <a:rPr lang="nb-NO"/>
              <a:t>Vi skreddersyr en løsning for deg. Du får større samlerabatt jo flere forsikringer du flytter over til oss. </a:t>
            </a:r>
          </a:p>
        </p:txBody>
      </p:sp>
      <p:grpSp>
        <p:nvGrpSpPr>
          <p:cNvPr id="2" name="Group 1">
            <a:extLst>
              <a:ext uri="{FF2B5EF4-FFF2-40B4-BE49-F238E27FC236}">
                <a16:creationId xmlns:a16="http://schemas.microsoft.com/office/drawing/2014/main" id="{F12B0EE0-1111-DA46-B198-10A510C29EA3}"/>
              </a:ext>
            </a:extLst>
          </p:cNvPr>
          <p:cNvGrpSpPr/>
          <p:nvPr/>
        </p:nvGrpSpPr>
        <p:grpSpPr>
          <a:xfrm>
            <a:off x="4320346" y="2958879"/>
            <a:ext cx="880304" cy="880304"/>
            <a:chOff x="5760461" y="3428999"/>
            <a:chExt cx="1173739" cy="1173739"/>
          </a:xfrm>
        </p:grpSpPr>
        <p:sp>
          <p:nvSpPr>
            <p:cNvPr id="11" name="Oval 10">
              <a:extLst>
                <a:ext uri="{FF2B5EF4-FFF2-40B4-BE49-F238E27FC236}">
                  <a16:creationId xmlns:a16="http://schemas.microsoft.com/office/drawing/2014/main" id="{31BA3F7E-ACB2-7943-990E-4D91CC4DA030}"/>
                </a:ext>
              </a:extLst>
            </p:cNvPr>
            <p:cNvSpPr/>
            <p:nvPr/>
          </p:nvSpPr>
          <p:spPr>
            <a:xfrm>
              <a:off x="5760461" y="3428999"/>
              <a:ext cx="1173739" cy="117373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pic>
          <p:nvPicPr>
            <p:cNvPr id="14" name="Picture 13">
              <a:extLst>
                <a:ext uri="{FF2B5EF4-FFF2-40B4-BE49-F238E27FC236}">
                  <a16:creationId xmlns:a16="http://schemas.microsoft.com/office/drawing/2014/main" id="{9957C478-F11A-9C42-A34F-CC91B7A593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3989" y="3694143"/>
              <a:ext cx="606681" cy="643450"/>
            </a:xfrm>
            <a:prstGeom prst="rect">
              <a:avLst/>
            </a:prstGeom>
          </p:spPr>
        </p:pic>
      </p:grpSp>
      <p:pic>
        <p:nvPicPr>
          <p:cNvPr id="18" name="Bilde 17">
            <a:extLst>
              <a:ext uri="{FF2B5EF4-FFF2-40B4-BE49-F238E27FC236}">
                <a16:creationId xmlns:a16="http://schemas.microsoft.com/office/drawing/2014/main" id="{CA20D525-B374-42C7-AEBF-8EEC714FF5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303" y="4684456"/>
            <a:ext cx="897343" cy="228450"/>
          </a:xfrm>
          <a:prstGeom prst="rect">
            <a:avLst/>
          </a:prstGeom>
        </p:spPr>
      </p:pic>
      <p:sp>
        <p:nvSpPr>
          <p:cNvPr id="7" name="Plassholder for tekst 6">
            <a:extLst>
              <a:ext uri="{FF2B5EF4-FFF2-40B4-BE49-F238E27FC236}">
                <a16:creationId xmlns:a16="http://schemas.microsoft.com/office/drawing/2014/main" id="{E2C7D754-DB0B-4145-BB97-E224D961E9C4}"/>
              </a:ext>
            </a:extLst>
          </p:cNvPr>
          <p:cNvSpPr>
            <a:spLocks noGrp="1"/>
          </p:cNvSpPr>
          <p:nvPr>
            <p:ph type="body" sz="quarter" idx="27"/>
          </p:nvPr>
        </p:nvSpPr>
        <p:spPr/>
        <p:txBody>
          <a:bodyPr>
            <a:normAutofit fontScale="77500" lnSpcReduction="20000"/>
          </a:bodyPr>
          <a:lstStyle/>
          <a:p>
            <a:endParaRPr lang="nb-NO"/>
          </a:p>
          <a:p>
            <a:r>
              <a:rPr lang="nb-NO">
                <a:latin typeface="SpareBank 1 Medium" panose="020B0500030000000000" pitchFamily="34" charset="77"/>
              </a:rPr>
              <a:t>Usikker på hva du egentlig trenger? </a:t>
            </a:r>
            <a:endParaRPr lang="nb-NO"/>
          </a:p>
        </p:txBody>
      </p:sp>
      <p:pic>
        <p:nvPicPr>
          <p:cNvPr id="16" name="Picture 5">
            <a:extLst>
              <a:ext uri="{FF2B5EF4-FFF2-40B4-BE49-F238E27FC236}">
                <a16:creationId xmlns:a16="http://schemas.microsoft.com/office/drawing/2014/main" id="{1D31114D-BF8C-4539-966E-960DEF35382F}"/>
              </a:ext>
            </a:extLst>
          </p:cNvPr>
          <p:cNvPicPr>
            <a:picLocks noChangeAspect="1"/>
          </p:cNvPicPr>
          <p:nvPr/>
        </p:nvPicPr>
        <p:blipFill>
          <a:blip r:embed="rId5"/>
          <a:stretch>
            <a:fillRect/>
          </a:stretch>
        </p:blipFill>
        <p:spPr>
          <a:xfrm>
            <a:off x="7646686" y="4702155"/>
            <a:ext cx="1377566" cy="396187"/>
          </a:xfrm>
          <a:prstGeom prst="rect">
            <a:avLst/>
          </a:prstGeom>
        </p:spPr>
      </p:pic>
    </p:spTree>
    <p:extLst>
      <p:ext uri="{BB962C8B-B14F-4D97-AF65-F5344CB8AC3E}">
        <p14:creationId xmlns:p14="http://schemas.microsoft.com/office/powerpoint/2010/main" val="998873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022E8F1-D17D-D742-9291-D8880C914BD5}"/>
              </a:ext>
            </a:extLst>
          </p:cNvPr>
          <p:cNvGraphicFramePr>
            <a:graphicFrameLocks noGrp="1"/>
          </p:cNvGraphicFramePr>
          <p:nvPr/>
        </p:nvGraphicFramePr>
        <p:xfrm>
          <a:off x="306027" y="456622"/>
          <a:ext cx="8627534" cy="4264622"/>
        </p:xfrm>
        <a:graphic>
          <a:graphicData uri="http://schemas.openxmlformats.org/drawingml/2006/table">
            <a:tbl>
              <a:tblPr firstRow="1" bandRow="1">
                <a:tableStyleId>{72833802-FEF1-4C79-8D5D-14CF1EAF98D9}</a:tableStyleId>
              </a:tblPr>
              <a:tblGrid>
                <a:gridCol w="1083920">
                  <a:extLst>
                    <a:ext uri="{9D8B030D-6E8A-4147-A177-3AD203B41FA5}">
                      <a16:colId xmlns:a16="http://schemas.microsoft.com/office/drawing/2014/main" val="1504420242"/>
                    </a:ext>
                  </a:extLst>
                </a:gridCol>
                <a:gridCol w="1083920">
                  <a:extLst>
                    <a:ext uri="{9D8B030D-6E8A-4147-A177-3AD203B41FA5}">
                      <a16:colId xmlns:a16="http://schemas.microsoft.com/office/drawing/2014/main" val="679343325"/>
                    </a:ext>
                  </a:extLst>
                </a:gridCol>
                <a:gridCol w="1161954">
                  <a:extLst>
                    <a:ext uri="{9D8B030D-6E8A-4147-A177-3AD203B41FA5}">
                      <a16:colId xmlns:a16="http://schemas.microsoft.com/office/drawing/2014/main" val="1957070455"/>
                    </a:ext>
                  </a:extLst>
                </a:gridCol>
                <a:gridCol w="1040093">
                  <a:extLst>
                    <a:ext uri="{9D8B030D-6E8A-4147-A177-3AD203B41FA5}">
                      <a16:colId xmlns:a16="http://schemas.microsoft.com/office/drawing/2014/main" val="1691382056"/>
                    </a:ext>
                  </a:extLst>
                </a:gridCol>
                <a:gridCol w="1040093">
                  <a:extLst>
                    <a:ext uri="{9D8B030D-6E8A-4147-A177-3AD203B41FA5}">
                      <a16:colId xmlns:a16="http://schemas.microsoft.com/office/drawing/2014/main" val="568145295"/>
                    </a:ext>
                  </a:extLst>
                </a:gridCol>
                <a:gridCol w="1049714">
                  <a:extLst>
                    <a:ext uri="{9D8B030D-6E8A-4147-A177-3AD203B41FA5}">
                      <a16:colId xmlns:a16="http://schemas.microsoft.com/office/drawing/2014/main" val="987608833"/>
                    </a:ext>
                  </a:extLst>
                </a:gridCol>
                <a:gridCol w="1083920">
                  <a:extLst>
                    <a:ext uri="{9D8B030D-6E8A-4147-A177-3AD203B41FA5}">
                      <a16:colId xmlns:a16="http://schemas.microsoft.com/office/drawing/2014/main" val="1903720928"/>
                    </a:ext>
                  </a:extLst>
                </a:gridCol>
                <a:gridCol w="1083920">
                  <a:extLst>
                    <a:ext uri="{9D8B030D-6E8A-4147-A177-3AD203B41FA5}">
                      <a16:colId xmlns:a16="http://schemas.microsoft.com/office/drawing/2014/main" val="2808281503"/>
                    </a:ext>
                  </a:extLst>
                </a:gridCol>
              </a:tblGrid>
              <a:tr h="624291">
                <a:tc>
                  <a:txBody>
                    <a:bodyPr/>
                    <a:lstStyle/>
                    <a:p>
                      <a:pPr algn="ctr"/>
                      <a:r>
                        <a:rPr lang="nb-NO" sz="1200" b="1"/>
                        <a:t>Lønn</a:t>
                      </a:r>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tx2">
                        <a:lumMod val="60000"/>
                        <a:lumOff val="40000"/>
                      </a:schemeClr>
                    </a:solidFill>
                  </a:tcPr>
                </a:tc>
                <a:tc>
                  <a:txBody>
                    <a:bodyPr/>
                    <a:lstStyle/>
                    <a:p>
                      <a:pPr algn="ctr"/>
                      <a:r>
                        <a:rPr lang="nb-NO" sz="1200" b="1"/>
                        <a:t>Folketrygd </a:t>
                      </a:r>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tx2">
                        <a:lumMod val="60000"/>
                        <a:lumOff val="40000"/>
                      </a:schemeClr>
                    </a:solidFill>
                  </a:tcPr>
                </a:tc>
                <a:tc>
                  <a:txBody>
                    <a:bodyPr/>
                    <a:lstStyle/>
                    <a:p>
                      <a:pPr algn="ctr"/>
                      <a:r>
                        <a:rPr lang="nb-NO" sz="1100" b="1"/>
                        <a:t>Arbeidsgiver</a:t>
                      </a:r>
                      <a:r>
                        <a:rPr lang="nb-NO" sz="1200" b="1"/>
                        <a:t> </a:t>
                      </a:r>
                      <a:r>
                        <a:rPr lang="nb-NO" sz="800" b="0"/>
                        <a:t>(Forsikring)</a:t>
                      </a:r>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tx2">
                        <a:lumMod val="60000"/>
                        <a:lumOff val="4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nb-NO" sz="1200" b="1"/>
                        <a:t>Andre uføre-dekninger</a:t>
                      </a:r>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tx2">
                        <a:lumMod val="60000"/>
                        <a:lumOff val="40000"/>
                      </a:schemeClr>
                    </a:solidFill>
                  </a:tcPr>
                </a:tc>
                <a:tc>
                  <a:txBody>
                    <a:bodyPr/>
                    <a:lstStyle/>
                    <a:p>
                      <a:pPr algn="ctr"/>
                      <a:r>
                        <a:rPr lang="nb-NO" sz="1200" b="1"/>
                        <a:t>Egne Person forsikringer</a:t>
                      </a:r>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tx2">
                        <a:lumMod val="60000"/>
                        <a:lumOff val="40000"/>
                      </a:schemeClr>
                    </a:solidFill>
                  </a:tcPr>
                </a:tc>
                <a:tc>
                  <a:txBody>
                    <a:bodyPr/>
                    <a:lstStyle/>
                    <a:p>
                      <a:pPr algn="ctr"/>
                      <a:r>
                        <a:rPr lang="nb-NO" sz="1200" b="1"/>
                        <a:t>Sum</a:t>
                      </a:r>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tx2">
                        <a:lumMod val="60000"/>
                        <a:lumOff val="40000"/>
                      </a:schemeClr>
                    </a:solidFill>
                  </a:tcPr>
                </a:tc>
                <a:tc>
                  <a:txBody>
                    <a:bodyPr/>
                    <a:lstStyle/>
                    <a:p>
                      <a:pPr algn="ctr"/>
                      <a:r>
                        <a:rPr lang="nb-NO" sz="1200" b="1"/>
                        <a:t>«må ha»-lønn</a:t>
                      </a:r>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tx2">
                        <a:lumMod val="60000"/>
                        <a:lumOff val="40000"/>
                      </a:schemeClr>
                    </a:solidFill>
                  </a:tcPr>
                </a:tc>
                <a:tc>
                  <a:txBody>
                    <a:bodyPr/>
                    <a:lstStyle/>
                    <a:p>
                      <a:pPr algn="ctr"/>
                      <a:r>
                        <a:rPr lang="nb-NO" sz="1200" b="1"/>
                        <a:t>«burde ha»-lønn</a:t>
                      </a:r>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52121841"/>
                  </a:ext>
                </a:extLst>
              </a:tr>
              <a:tr h="3640331">
                <a:tc>
                  <a:txBody>
                    <a:bodyPr/>
                    <a:lstStyle/>
                    <a:p>
                      <a:endParaRPr lang="nb-NO" sz="1400"/>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bg1">
                        <a:lumMod val="95000"/>
                      </a:schemeClr>
                    </a:solidFill>
                  </a:tcPr>
                </a:tc>
                <a:tc>
                  <a:txBody>
                    <a:bodyPr/>
                    <a:lstStyle/>
                    <a:p>
                      <a:endParaRPr lang="nb-NO" sz="1400"/>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bg1">
                        <a:lumMod val="95000"/>
                      </a:schemeClr>
                    </a:solidFill>
                  </a:tcPr>
                </a:tc>
                <a:tc>
                  <a:txBody>
                    <a:bodyPr/>
                    <a:lstStyle/>
                    <a:p>
                      <a:endParaRPr lang="nb-NO" sz="1400"/>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bg1">
                        <a:lumMod val="95000"/>
                      </a:schemeClr>
                    </a:solidFill>
                  </a:tcPr>
                </a:tc>
                <a:tc>
                  <a:txBody>
                    <a:bodyPr/>
                    <a:lstStyle/>
                    <a:p>
                      <a:endParaRPr lang="nb-NO" sz="1400"/>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bg1">
                        <a:lumMod val="95000"/>
                      </a:schemeClr>
                    </a:solidFill>
                  </a:tcPr>
                </a:tc>
                <a:tc>
                  <a:txBody>
                    <a:bodyPr/>
                    <a:lstStyle/>
                    <a:p>
                      <a:endParaRPr lang="nb-NO" sz="1400"/>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bg1">
                        <a:lumMod val="95000"/>
                      </a:schemeClr>
                    </a:solidFill>
                  </a:tcPr>
                </a:tc>
                <a:tc>
                  <a:txBody>
                    <a:bodyPr/>
                    <a:lstStyle/>
                    <a:p>
                      <a:endParaRPr lang="nb-NO" sz="1400"/>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bg1">
                        <a:lumMod val="95000"/>
                      </a:schemeClr>
                    </a:solidFill>
                  </a:tcPr>
                </a:tc>
                <a:tc>
                  <a:txBody>
                    <a:bodyPr/>
                    <a:lstStyle/>
                    <a:p>
                      <a:endParaRPr lang="nb-NO" sz="1400"/>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bg1">
                        <a:lumMod val="95000"/>
                      </a:schemeClr>
                    </a:solidFill>
                  </a:tcPr>
                </a:tc>
                <a:tc>
                  <a:txBody>
                    <a:bodyPr/>
                    <a:lstStyle/>
                    <a:p>
                      <a:endParaRPr lang="nb-NO" sz="1400"/>
                    </a:p>
                  </a:txBody>
                  <a:tcPr marL="68580" marR="68580" marT="34290" marB="34290" anchor="ctr">
                    <a:lnL w="3175" cap="flat" cmpd="sng" algn="ctr">
                      <a:solidFill>
                        <a:srgbClr val="1C578F"/>
                      </a:solidFill>
                      <a:prstDash val="solid"/>
                      <a:round/>
                      <a:headEnd type="none" w="med" len="med"/>
                      <a:tailEnd type="none" w="med" len="med"/>
                    </a:lnL>
                    <a:lnR w="3175" cap="flat" cmpd="sng" algn="ctr">
                      <a:solidFill>
                        <a:srgbClr val="1C578F"/>
                      </a:solidFill>
                      <a:prstDash val="solid"/>
                      <a:round/>
                      <a:headEnd type="none" w="med" len="med"/>
                      <a:tailEnd type="none" w="med" len="med"/>
                    </a:lnR>
                    <a:lnT w="3175" cap="flat" cmpd="sng" algn="ctr">
                      <a:solidFill>
                        <a:srgbClr val="1C578F"/>
                      </a:solidFill>
                      <a:prstDash val="solid"/>
                      <a:round/>
                      <a:headEnd type="none" w="med" len="med"/>
                      <a:tailEnd type="none" w="med" len="med"/>
                    </a:lnT>
                    <a:lnB w="3175" cap="flat" cmpd="sng" algn="ctr">
                      <a:solidFill>
                        <a:srgbClr val="1C578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86523443"/>
                  </a:ext>
                </a:extLst>
              </a:tr>
            </a:tbl>
          </a:graphicData>
        </a:graphic>
      </p:graphicFrame>
      <p:sp>
        <p:nvSpPr>
          <p:cNvPr id="28" name="Rectangle 27">
            <a:extLst>
              <a:ext uri="{FF2B5EF4-FFF2-40B4-BE49-F238E27FC236}">
                <a16:creationId xmlns:a16="http://schemas.microsoft.com/office/drawing/2014/main" id="{3640747E-D716-0E4A-AF0D-842AD275B85C}"/>
              </a:ext>
            </a:extLst>
          </p:cNvPr>
          <p:cNvSpPr/>
          <p:nvPr/>
        </p:nvSpPr>
        <p:spPr>
          <a:xfrm>
            <a:off x="258233" y="69918"/>
            <a:ext cx="8627535" cy="415498"/>
          </a:xfrm>
          <a:prstGeom prst="rect">
            <a:avLst/>
          </a:prstGeom>
        </p:spPr>
        <p:txBody>
          <a:bodyPr wrap="square">
            <a:spAutoFit/>
          </a:bodyPr>
          <a:lstStyle/>
          <a:p>
            <a:pPr lvl="0" algn="ctr">
              <a:defRPr/>
            </a:pPr>
            <a:r>
              <a:rPr lang="nb-NO" sz="2100">
                <a:solidFill>
                  <a:srgbClr val="002060"/>
                </a:solidFill>
                <a:latin typeface="+mj-lt"/>
              </a:rPr>
              <a:t>HVA SKJER DERSOM …. DU BLIR UFØR?		(Estimerte verdier)</a:t>
            </a:r>
          </a:p>
        </p:txBody>
      </p:sp>
      <p:grpSp>
        <p:nvGrpSpPr>
          <p:cNvPr id="136" name="Group 135">
            <a:extLst>
              <a:ext uri="{FF2B5EF4-FFF2-40B4-BE49-F238E27FC236}">
                <a16:creationId xmlns:a16="http://schemas.microsoft.com/office/drawing/2014/main" id="{3C12D187-0CAB-2C47-A475-AB07B2BF037C}"/>
              </a:ext>
            </a:extLst>
          </p:cNvPr>
          <p:cNvGrpSpPr/>
          <p:nvPr/>
        </p:nvGrpSpPr>
        <p:grpSpPr>
          <a:xfrm>
            <a:off x="373881" y="1117294"/>
            <a:ext cx="931967" cy="2996233"/>
            <a:chOff x="530177" y="1456436"/>
            <a:chExt cx="1319910" cy="4467670"/>
          </a:xfrm>
        </p:grpSpPr>
        <p:grpSp>
          <p:nvGrpSpPr>
            <p:cNvPr id="135" name="Group 134">
              <a:extLst>
                <a:ext uri="{FF2B5EF4-FFF2-40B4-BE49-F238E27FC236}">
                  <a16:creationId xmlns:a16="http://schemas.microsoft.com/office/drawing/2014/main" id="{FA1869C8-2E05-9447-A2B1-EE4D82DCE8D1}"/>
                </a:ext>
              </a:extLst>
            </p:cNvPr>
            <p:cNvGrpSpPr/>
            <p:nvPr/>
          </p:nvGrpSpPr>
          <p:grpSpPr>
            <a:xfrm>
              <a:off x="530177" y="1456436"/>
              <a:ext cx="1319910" cy="4298336"/>
              <a:chOff x="530177" y="1456436"/>
              <a:chExt cx="1319910" cy="4298336"/>
            </a:xfrm>
          </p:grpSpPr>
          <p:pic>
            <p:nvPicPr>
              <p:cNvPr id="52" name="Bilde 19">
                <a:extLst>
                  <a:ext uri="{FF2B5EF4-FFF2-40B4-BE49-F238E27FC236}">
                    <a16:creationId xmlns:a16="http://schemas.microsoft.com/office/drawing/2014/main" id="{4A6EF985-3D17-BE4E-AF15-AAF6B77FA1DA}"/>
                  </a:ext>
                </a:extLst>
              </p:cNvPr>
              <p:cNvPicPr>
                <a:picLocks noChangeAspect="1"/>
              </p:cNvPicPr>
              <p:nvPr/>
            </p:nvPicPr>
            <p:blipFill>
              <a:blip r:embed="rId3"/>
              <a:stretch>
                <a:fillRect/>
              </a:stretch>
            </p:blipFill>
            <p:spPr>
              <a:xfrm>
                <a:off x="567852" y="1456436"/>
                <a:ext cx="1261603" cy="577315"/>
              </a:xfrm>
              <a:prstGeom prst="rect">
                <a:avLst/>
              </a:prstGeom>
            </p:spPr>
          </p:pic>
          <p:pic>
            <p:nvPicPr>
              <p:cNvPr id="53" name="Bilde 19">
                <a:extLst>
                  <a:ext uri="{FF2B5EF4-FFF2-40B4-BE49-F238E27FC236}">
                    <a16:creationId xmlns:a16="http://schemas.microsoft.com/office/drawing/2014/main" id="{FD553BEE-A33E-614E-8A99-71B05E8FF4A1}"/>
                  </a:ext>
                </a:extLst>
              </p:cNvPr>
              <p:cNvPicPr>
                <a:picLocks noChangeAspect="1"/>
              </p:cNvPicPr>
              <p:nvPr/>
            </p:nvPicPr>
            <p:blipFill>
              <a:blip r:embed="rId3"/>
              <a:stretch>
                <a:fillRect/>
              </a:stretch>
            </p:blipFill>
            <p:spPr>
              <a:xfrm>
                <a:off x="567852" y="1618811"/>
                <a:ext cx="1261603" cy="577315"/>
              </a:xfrm>
              <a:prstGeom prst="rect">
                <a:avLst/>
              </a:prstGeom>
            </p:spPr>
          </p:pic>
          <p:pic>
            <p:nvPicPr>
              <p:cNvPr id="51" name="Bilde 19">
                <a:extLst>
                  <a:ext uri="{FF2B5EF4-FFF2-40B4-BE49-F238E27FC236}">
                    <a16:creationId xmlns:a16="http://schemas.microsoft.com/office/drawing/2014/main" id="{A5EDC8C4-BBF2-044A-95B0-B7617160933A}"/>
                  </a:ext>
                </a:extLst>
              </p:cNvPr>
              <p:cNvPicPr>
                <a:picLocks noChangeAspect="1"/>
              </p:cNvPicPr>
              <p:nvPr/>
            </p:nvPicPr>
            <p:blipFill>
              <a:blip r:embed="rId3"/>
              <a:stretch>
                <a:fillRect/>
              </a:stretch>
            </p:blipFill>
            <p:spPr>
              <a:xfrm>
                <a:off x="579057" y="1770989"/>
                <a:ext cx="1261603" cy="577315"/>
              </a:xfrm>
              <a:prstGeom prst="rect">
                <a:avLst/>
              </a:prstGeom>
            </p:spPr>
          </p:pic>
          <p:pic>
            <p:nvPicPr>
              <p:cNvPr id="50" name="Bilde 19">
                <a:extLst>
                  <a:ext uri="{FF2B5EF4-FFF2-40B4-BE49-F238E27FC236}">
                    <a16:creationId xmlns:a16="http://schemas.microsoft.com/office/drawing/2014/main" id="{A8CE1F99-5B52-4E40-81B9-F3601490DB36}"/>
                  </a:ext>
                </a:extLst>
              </p:cNvPr>
              <p:cNvPicPr>
                <a:picLocks noChangeAspect="1"/>
              </p:cNvPicPr>
              <p:nvPr/>
            </p:nvPicPr>
            <p:blipFill>
              <a:blip r:embed="rId3"/>
              <a:stretch>
                <a:fillRect/>
              </a:stretch>
            </p:blipFill>
            <p:spPr>
              <a:xfrm>
                <a:off x="579057" y="1933101"/>
                <a:ext cx="1261603" cy="577315"/>
              </a:xfrm>
              <a:prstGeom prst="rect">
                <a:avLst/>
              </a:prstGeom>
            </p:spPr>
          </p:pic>
          <p:pic>
            <p:nvPicPr>
              <p:cNvPr id="29" name="Bilde 19">
                <a:extLst>
                  <a:ext uri="{FF2B5EF4-FFF2-40B4-BE49-F238E27FC236}">
                    <a16:creationId xmlns:a16="http://schemas.microsoft.com/office/drawing/2014/main" id="{D0BEF1F2-BB52-3549-BCEA-F944F3D608BC}"/>
                  </a:ext>
                </a:extLst>
              </p:cNvPr>
              <p:cNvPicPr>
                <a:picLocks noChangeAspect="1"/>
              </p:cNvPicPr>
              <p:nvPr/>
            </p:nvPicPr>
            <p:blipFill>
              <a:blip r:embed="rId3"/>
              <a:stretch>
                <a:fillRect/>
              </a:stretch>
            </p:blipFill>
            <p:spPr>
              <a:xfrm>
                <a:off x="572749" y="2096285"/>
                <a:ext cx="1261603" cy="577315"/>
              </a:xfrm>
              <a:prstGeom prst="rect">
                <a:avLst/>
              </a:prstGeom>
            </p:spPr>
          </p:pic>
          <p:pic>
            <p:nvPicPr>
              <p:cNvPr id="30" name="Bilde 19">
                <a:extLst>
                  <a:ext uri="{FF2B5EF4-FFF2-40B4-BE49-F238E27FC236}">
                    <a16:creationId xmlns:a16="http://schemas.microsoft.com/office/drawing/2014/main" id="{EB55AF2B-6563-9349-BD20-23FD6B77E8D4}"/>
                  </a:ext>
                </a:extLst>
              </p:cNvPr>
              <p:cNvPicPr>
                <a:picLocks noChangeAspect="1"/>
              </p:cNvPicPr>
              <p:nvPr/>
            </p:nvPicPr>
            <p:blipFill>
              <a:blip r:embed="rId3"/>
              <a:stretch>
                <a:fillRect/>
              </a:stretch>
            </p:blipFill>
            <p:spPr>
              <a:xfrm>
                <a:off x="588484" y="2259465"/>
                <a:ext cx="1261603" cy="577315"/>
              </a:xfrm>
              <a:prstGeom prst="rect">
                <a:avLst/>
              </a:prstGeom>
            </p:spPr>
          </p:pic>
          <p:pic>
            <p:nvPicPr>
              <p:cNvPr id="31" name="Bilde 19">
                <a:extLst>
                  <a:ext uri="{FF2B5EF4-FFF2-40B4-BE49-F238E27FC236}">
                    <a16:creationId xmlns:a16="http://schemas.microsoft.com/office/drawing/2014/main" id="{9DF73E1A-81C6-474D-B600-A0B19461ACB6}"/>
                  </a:ext>
                </a:extLst>
              </p:cNvPr>
              <p:cNvPicPr>
                <a:picLocks noChangeAspect="1"/>
              </p:cNvPicPr>
              <p:nvPr/>
            </p:nvPicPr>
            <p:blipFill>
              <a:blip r:embed="rId3"/>
              <a:stretch>
                <a:fillRect/>
              </a:stretch>
            </p:blipFill>
            <p:spPr>
              <a:xfrm>
                <a:off x="553325" y="2440431"/>
                <a:ext cx="1261603" cy="577315"/>
              </a:xfrm>
              <a:prstGeom prst="rect">
                <a:avLst/>
              </a:prstGeom>
            </p:spPr>
          </p:pic>
          <p:pic>
            <p:nvPicPr>
              <p:cNvPr id="32" name="Bilde 19">
                <a:extLst>
                  <a:ext uri="{FF2B5EF4-FFF2-40B4-BE49-F238E27FC236}">
                    <a16:creationId xmlns:a16="http://schemas.microsoft.com/office/drawing/2014/main" id="{3D6AB493-52BB-724A-8D6D-6845C533DA88}"/>
                  </a:ext>
                </a:extLst>
              </p:cNvPr>
              <p:cNvPicPr>
                <a:picLocks noChangeAspect="1"/>
              </p:cNvPicPr>
              <p:nvPr/>
            </p:nvPicPr>
            <p:blipFill>
              <a:blip r:embed="rId3"/>
              <a:stretch>
                <a:fillRect/>
              </a:stretch>
            </p:blipFill>
            <p:spPr>
              <a:xfrm>
                <a:off x="543328" y="2599428"/>
                <a:ext cx="1261603" cy="577315"/>
              </a:xfrm>
              <a:prstGeom prst="rect">
                <a:avLst/>
              </a:prstGeom>
            </p:spPr>
          </p:pic>
          <p:pic>
            <p:nvPicPr>
              <p:cNvPr id="33" name="Bilde 19">
                <a:extLst>
                  <a:ext uri="{FF2B5EF4-FFF2-40B4-BE49-F238E27FC236}">
                    <a16:creationId xmlns:a16="http://schemas.microsoft.com/office/drawing/2014/main" id="{D4AD1727-BCD7-4A44-A5EF-7A2A72531434}"/>
                  </a:ext>
                </a:extLst>
              </p:cNvPr>
              <p:cNvPicPr>
                <a:picLocks noChangeAspect="1"/>
              </p:cNvPicPr>
              <p:nvPr/>
            </p:nvPicPr>
            <p:blipFill>
              <a:blip r:embed="rId3"/>
              <a:stretch>
                <a:fillRect/>
              </a:stretch>
            </p:blipFill>
            <p:spPr>
              <a:xfrm>
                <a:off x="552755" y="2775138"/>
                <a:ext cx="1261603" cy="577315"/>
              </a:xfrm>
              <a:prstGeom prst="rect">
                <a:avLst/>
              </a:prstGeom>
            </p:spPr>
          </p:pic>
          <p:pic>
            <p:nvPicPr>
              <p:cNvPr id="34" name="Bilde 19">
                <a:extLst>
                  <a:ext uri="{FF2B5EF4-FFF2-40B4-BE49-F238E27FC236}">
                    <a16:creationId xmlns:a16="http://schemas.microsoft.com/office/drawing/2014/main" id="{3E479ADB-5A63-784D-8F00-E9520CB1F6C2}"/>
                  </a:ext>
                </a:extLst>
              </p:cNvPr>
              <p:cNvPicPr>
                <a:picLocks noChangeAspect="1"/>
              </p:cNvPicPr>
              <p:nvPr/>
            </p:nvPicPr>
            <p:blipFill>
              <a:blip r:embed="rId3"/>
              <a:stretch>
                <a:fillRect/>
              </a:stretch>
            </p:blipFill>
            <p:spPr>
              <a:xfrm>
                <a:off x="552755" y="2936906"/>
                <a:ext cx="1261603" cy="577315"/>
              </a:xfrm>
              <a:prstGeom prst="rect">
                <a:avLst/>
              </a:prstGeom>
            </p:spPr>
          </p:pic>
          <p:pic>
            <p:nvPicPr>
              <p:cNvPr id="35" name="Bilde 19">
                <a:extLst>
                  <a:ext uri="{FF2B5EF4-FFF2-40B4-BE49-F238E27FC236}">
                    <a16:creationId xmlns:a16="http://schemas.microsoft.com/office/drawing/2014/main" id="{E0B1F836-436C-1148-ADD9-7815226FC537}"/>
                  </a:ext>
                </a:extLst>
              </p:cNvPr>
              <p:cNvPicPr>
                <a:picLocks noChangeAspect="1"/>
              </p:cNvPicPr>
              <p:nvPr/>
            </p:nvPicPr>
            <p:blipFill>
              <a:blip r:embed="rId3"/>
              <a:stretch>
                <a:fillRect/>
              </a:stretch>
            </p:blipFill>
            <p:spPr>
              <a:xfrm>
                <a:off x="552755" y="3083662"/>
                <a:ext cx="1261603" cy="577315"/>
              </a:xfrm>
              <a:prstGeom prst="rect">
                <a:avLst/>
              </a:prstGeom>
            </p:spPr>
          </p:pic>
          <p:pic>
            <p:nvPicPr>
              <p:cNvPr id="36" name="Bilde 19">
                <a:extLst>
                  <a:ext uri="{FF2B5EF4-FFF2-40B4-BE49-F238E27FC236}">
                    <a16:creationId xmlns:a16="http://schemas.microsoft.com/office/drawing/2014/main" id="{94BD7B8B-E34F-5F4A-AD34-E82E10046916}"/>
                  </a:ext>
                </a:extLst>
              </p:cNvPr>
              <p:cNvPicPr>
                <a:picLocks noChangeAspect="1"/>
              </p:cNvPicPr>
              <p:nvPr/>
            </p:nvPicPr>
            <p:blipFill>
              <a:blip r:embed="rId3"/>
              <a:stretch>
                <a:fillRect/>
              </a:stretch>
            </p:blipFill>
            <p:spPr>
              <a:xfrm>
                <a:off x="552755" y="3241706"/>
                <a:ext cx="1261603" cy="577315"/>
              </a:xfrm>
              <a:prstGeom prst="rect">
                <a:avLst/>
              </a:prstGeom>
            </p:spPr>
          </p:pic>
          <p:pic>
            <p:nvPicPr>
              <p:cNvPr id="37" name="Bilde 19">
                <a:extLst>
                  <a:ext uri="{FF2B5EF4-FFF2-40B4-BE49-F238E27FC236}">
                    <a16:creationId xmlns:a16="http://schemas.microsoft.com/office/drawing/2014/main" id="{C756E14A-2D9D-5640-8B48-766FF892EB97}"/>
                  </a:ext>
                </a:extLst>
              </p:cNvPr>
              <p:cNvPicPr>
                <a:picLocks noChangeAspect="1"/>
              </p:cNvPicPr>
              <p:nvPr/>
            </p:nvPicPr>
            <p:blipFill>
              <a:blip r:embed="rId3"/>
              <a:stretch>
                <a:fillRect/>
              </a:stretch>
            </p:blipFill>
            <p:spPr>
              <a:xfrm>
                <a:off x="541466" y="3416625"/>
                <a:ext cx="1261603" cy="577315"/>
              </a:xfrm>
              <a:prstGeom prst="rect">
                <a:avLst/>
              </a:prstGeom>
            </p:spPr>
          </p:pic>
          <p:pic>
            <p:nvPicPr>
              <p:cNvPr id="38" name="Bilde 19">
                <a:extLst>
                  <a:ext uri="{FF2B5EF4-FFF2-40B4-BE49-F238E27FC236}">
                    <a16:creationId xmlns:a16="http://schemas.microsoft.com/office/drawing/2014/main" id="{C144BD06-6F64-4B48-A58F-37EBCB1EE78C}"/>
                  </a:ext>
                </a:extLst>
              </p:cNvPr>
              <p:cNvPicPr>
                <a:picLocks noChangeAspect="1"/>
              </p:cNvPicPr>
              <p:nvPr/>
            </p:nvPicPr>
            <p:blipFill>
              <a:blip r:embed="rId3"/>
              <a:stretch>
                <a:fillRect/>
              </a:stretch>
            </p:blipFill>
            <p:spPr>
              <a:xfrm>
                <a:off x="541466" y="3572690"/>
                <a:ext cx="1261603" cy="577315"/>
              </a:xfrm>
              <a:prstGeom prst="rect">
                <a:avLst/>
              </a:prstGeom>
            </p:spPr>
          </p:pic>
          <p:pic>
            <p:nvPicPr>
              <p:cNvPr id="39" name="Bilde 19">
                <a:extLst>
                  <a:ext uri="{FF2B5EF4-FFF2-40B4-BE49-F238E27FC236}">
                    <a16:creationId xmlns:a16="http://schemas.microsoft.com/office/drawing/2014/main" id="{79969252-0334-9B4A-A72A-D73A9DF3A67F}"/>
                  </a:ext>
                </a:extLst>
              </p:cNvPr>
              <p:cNvPicPr>
                <a:picLocks noChangeAspect="1"/>
              </p:cNvPicPr>
              <p:nvPr/>
            </p:nvPicPr>
            <p:blipFill>
              <a:blip r:embed="rId3"/>
              <a:stretch>
                <a:fillRect/>
              </a:stretch>
            </p:blipFill>
            <p:spPr>
              <a:xfrm>
                <a:off x="541466" y="3742024"/>
                <a:ext cx="1261603" cy="577315"/>
              </a:xfrm>
              <a:prstGeom prst="rect">
                <a:avLst/>
              </a:prstGeom>
            </p:spPr>
          </p:pic>
          <p:pic>
            <p:nvPicPr>
              <p:cNvPr id="40" name="Bilde 19">
                <a:extLst>
                  <a:ext uri="{FF2B5EF4-FFF2-40B4-BE49-F238E27FC236}">
                    <a16:creationId xmlns:a16="http://schemas.microsoft.com/office/drawing/2014/main" id="{95216701-BA42-AF4F-BEA0-96E2D0621B78}"/>
                  </a:ext>
                </a:extLst>
              </p:cNvPr>
              <p:cNvPicPr>
                <a:picLocks noChangeAspect="1"/>
              </p:cNvPicPr>
              <p:nvPr/>
            </p:nvPicPr>
            <p:blipFill>
              <a:blip r:embed="rId3"/>
              <a:stretch>
                <a:fillRect/>
              </a:stretch>
            </p:blipFill>
            <p:spPr>
              <a:xfrm>
                <a:off x="541466" y="3905654"/>
                <a:ext cx="1261603" cy="577315"/>
              </a:xfrm>
              <a:prstGeom prst="rect">
                <a:avLst/>
              </a:prstGeom>
            </p:spPr>
          </p:pic>
          <p:pic>
            <p:nvPicPr>
              <p:cNvPr id="41" name="Bilde 19">
                <a:extLst>
                  <a:ext uri="{FF2B5EF4-FFF2-40B4-BE49-F238E27FC236}">
                    <a16:creationId xmlns:a16="http://schemas.microsoft.com/office/drawing/2014/main" id="{D93FBA0E-D52D-C842-921A-200CC207777A}"/>
                  </a:ext>
                </a:extLst>
              </p:cNvPr>
              <p:cNvPicPr>
                <a:picLocks noChangeAspect="1"/>
              </p:cNvPicPr>
              <p:nvPr/>
            </p:nvPicPr>
            <p:blipFill>
              <a:blip r:embed="rId3"/>
              <a:stretch>
                <a:fillRect/>
              </a:stretch>
            </p:blipFill>
            <p:spPr>
              <a:xfrm>
                <a:off x="530177" y="4097565"/>
                <a:ext cx="1261603" cy="577315"/>
              </a:xfrm>
              <a:prstGeom prst="rect">
                <a:avLst/>
              </a:prstGeom>
            </p:spPr>
          </p:pic>
          <p:pic>
            <p:nvPicPr>
              <p:cNvPr id="42" name="Bilde 19">
                <a:extLst>
                  <a:ext uri="{FF2B5EF4-FFF2-40B4-BE49-F238E27FC236}">
                    <a16:creationId xmlns:a16="http://schemas.microsoft.com/office/drawing/2014/main" id="{E44A4C8E-A9DE-BA45-8BE7-9F1A7355034E}"/>
                  </a:ext>
                </a:extLst>
              </p:cNvPr>
              <p:cNvPicPr>
                <a:picLocks noChangeAspect="1"/>
              </p:cNvPicPr>
              <p:nvPr/>
            </p:nvPicPr>
            <p:blipFill>
              <a:blip r:embed="rId3"/>
              <a:stretch>
                <a:fillRect/>
              </a:stretch>
            </p:blipFill>
            <p:spPr>
              <a:xfrm>
                <a:off x="530177" y="4266899"/>
                <a:ext cx="1261603" cy="577315"/>
              </a:xfrm>
              <a:prstGeom prst="rect">
                <a:avLst/>
              </a:prstGeom>
            </p:spPr>
          </p:pic>
          <p:pic>
            <p:nvPicPr>
              <p:cNvPr id="43" name="Bilde 19">
                <a:extLst>
                  <a:ext uri="{FF2B5EF4-FFF2-40B4-BE49-F238E27FC236}">
                    <a16:creationId xmlns:a16="http://schemas.microsoft.com/office/drawing/2014/main" id="{C0FD103C-3D1B-C244-BAC4-2037F8480C9F}"/>
                  </a:ext>
                </a:extLst>
              </p:cNvPr>
              <p:cNvPicPr>
                <a:picLocks noChangeAspect="1"/>
              </p:cNvPicPr>
              <p:nvPr/>
            </p:nvPicPr>
            <p:blipFill>
              <a:blip r:embed="rId3"/>
              <a:stretch>
                <a:fillRect/>
              </a:stretch>
            </p:blipFill>
            <p:spPr>
              <a:xfrm>
                <a:off x="541466" y="4436233"/>
                <a:ext cx="1261603" cy="577315"/>
              </a:xfrm>
              <a:prstGeom prst="rect">
                <a:avLst/>
              </a:prstGeom>
            </p:spPr>
          </p:pic>
          <p:pic>
            <p:nvPicPr>
              <p:cNvPr id="44" name="Bilde 19">
                <a:extLst>
                  <a:ext uri="{FF2B5EF4-FFF2-40B4-BE49-F238E27FC236}">
                    <a16:creationId xmlns:a16="http://schemas.microsoft.com/office/drawing/2014/main" id="{FD2E89E0-8B82-3640-9C4C-A9AFB4C7DCC8}"/>
                  </a:ext>
                </a:extLst>
              </p:cNvPr>
              <p:cNvPicPr>
                <a:picLocks noChangeAspect="1"/>
              </p:cNvPicPr>
              <p:nvPr/>
            </p:nvPicPr>
            <p:blipFill>
              <a:blip r:embed="rId3"/>
              <a:stretch>
                <a:fillRect/>
              </a:stretch>
            </p:blipFill>
            <p:spPr>
              <a:xfrm>
                <a:off x="549803" y="4582988"/>
                <a:ext cx="1261603" cy="577315"/>
              </a:xfrm>
              <a:prstGeom prst="rect">
                <a:avLst/>
              </a:prstGeom>
            </p:spPr>
          </p:pic>
          <p:pic>
            <p:nvPicPr>
              <p:cNvPr id="45" name="Bilde 19">
                <a:extLst>
                  <a:ext uri="{FF2B5EF4-FFF2-40B4-BE49-F238E27FC236}">
                    <a16:creationId xmlns:a16="http://schemas.microsoft.com/office/drawing/2014/main" id="{A607B643-D61B-1E46-8DAF-587E07E8A4D8}"/>
                  </a:ext>
                </a:extLst>
              </p:cNvPr>
              <p:cNvPicPr>
                <a:picLocks noChangeAspect="1"/>
              </p:cNvPicPr>
              <p:nvPr/>
            </p:nvPicPr>
            <p:blipFill>
              <a:blip r:embed="rId3"/>
              <a:stretch>
                <a:fillRect/>
              </a:stretch>
            </p:blipFill>
            <p:spPr>
              <a:xfrm>
                <a:off x="561092" y="4707165"/>
                <a:ext cx="1261603" cy="577315"/>
              </a:xfrm>
              <a:prstGeom prst="rect">
                <a:avLst/>
              </a:prstGeom>
            </p:spPr>
          </p:pic>
          <p:pic>
            <p:nvPicPr>
              <p:cNvPr id="46" name="Bilde 19">
                <a:extLst>
                  <a:ext uri="{FF2B5EF4-FFF2-40B4-BE49-F238E27FC236}">
                    <a16:creationId xmlns:a16="http://schemas.microsoft.com/office/drawing/2014/main" id="{F8252956-4DD2-7D43-9D94-8E57BFA33840}"/>
                  </a:ext>
                </a:extLst>
              </p:cNvPr>
              <p:cNvPicPr>
                <a:picLocks noChangeAspect="1"/>
              </p:cNvPicPr>
              <p:nvPr/>
            </p:nvPicPr>
            <p:blipFill>
              <a:blip r:embed="rId3"/>
              <a:stretch>
                <a:fillRect/>
              </a:stretch>
            </p:blipFill>
            <p:spPr>
              <a:xfrm>
                <a:off x="583670" y="4861368"/>
                <a:ext cx="1261603" cy="577315"/>
              </a:xfrm>
              <a:prstGeom prst="rect">
                <a:avLst/>
              </a:prstGeom>
            </p:spPr>
          </p:pic>
          <p:pic>
            <p:nvPicPr>
              <p:cNvPr id="47" name="Bilde 19">
                <a:extLst>
                  <a:ext uri="{FF2B5EF4-FFF2-40B4-BE49-F238E27FC236}">
                    <a16:creationId xmlns:a16="http://schemas.microsoft.com/office/drawing/2014/main" id="{9C64B3D4-BB00-EA41-BDA3-8472430878AD}"/>
                  </a:ext>
                </a:extLst>
              </p:cNvPr>
              <p:cNvPicPr>
                <a:picLocks noChangeAspect="1"/>
              </p:cNvPicPr>
              <p:nvPr/>
            </p:nvPicPr>
            <p:blipFill>
              <a:blip r:embed="rId3"/>
              <a:stretch>
                <a:fillRect/>
              </a:stretch>
            </p:blipFill>
            <p:spPr>
              <a:xfrm>
                <a:off x="561093" y="5008124"/>
                <a:ext cx="1261603" cy="577315"/>
              </a:xfrm>
              <a:prstGeom prst="rect">
                <a:avLst/>
              </a:prstGeom>
            </p:spPr>
          </p:pic>
          <p:pic>
            <p:nvPicPr>
              <p:cNvPr id="48" name="Bilde 19">
                <a:extLst>
                  <a:ext uri="{FF2B5EF4-FFF2-40B4-BE49-F238E27FC236}">
                    <a16:creationId xmlns:a16="http://schemas.microsoft.com/office/drawing/2014/main" id="{EA2247BA-16BC-7E45-8761-75BF53924738}"/>
                  </a:ext>
                </a:extLst>
              </p:cNvPr>
              <p:cNvPicPr>
                <a:picLocks noChangeAspect="1"/>
              </p:cNvPicPr>
              <p:nvPr/>
            </p:nvPicPr>
            <p:blipFill>
              <a:blip r:embed="rId3"/>
              <a:stretch>
                <a:fillRect/>
              </a:stretch>
            </p:blipFill>
            <p:spPr>
              <a:xfrm>
                <a:off x="561093" y="5177457"/>
                <a:ext cx="1261603" cy="577315"/>
              </a:xfrm>
              <a:prstGeom prst="rect">
                <a:avLst/>
              </a:prstGeom>
            </p:spPr>
          </p:pic>
        </p:grpSp>
        <p:pic>
          <p:nvPicPr>
            <p:cNvPr id="49" name="Bilde 19">
              <a:extLst>
                <a:ext uri="{FF2B5EF4-FFF2-40B4-BE49-F238E27FC236}">
                  <a16:creationId xmlns:a16="http://schemas.microsoft.com/office/drawing/2014/main" id="{10F21282-244D-8E45-99AA-D723FFDE65A8}"/>
                </a:ext>
              </a:extLst>
            </p:cNvPr>
            <p:cNvPicPr>
              <a:picLocks noChangeAspect="1"/>
            </p:cNvPicPr>
            <p:nvPr/>
          </p:nvPicPr>
          <p:blipFill>
            <a:blip r:embed="rId3"/>
            <a:stretch>
              <a:fillRect/>
            </a:stretch>
          </p:blipFill>
          <p:spPr>
            <a:xfrm>
              <a:off x="561093" y="5346791"/>
              <a:ext cx="1261603" cy="577315"/>
            </a:xfrm>
            <a:prstGeom prst="rect">
              <a:avLst/>
            </a:prstGeom>
          </p:spPr>
        </p:pic>
      </p:grpSp>
      <p:grpSp>
        <p:nvGrpSpPr>
          <p:cNvPr id="65" name="Group 64">
            <a:extLst>
              <a:ext uri="{FF2B5EF4-FFF2-40B4-BE49-F238E27FC236}">
                <a16:creationId xmlns:a16="http://schemas.microsoft.com/office/drawing/2014/main" id="{CF628A37-EC74-5646-B5F4-75F1D7EAEA8E}"/>
              </a:ext>
            </a:extLst>
          </p:cNvPr>
          <p:cNvGrpSpPr/>
          <p:nvPr/>
        </p:nvGrpSpPr>
        <p:grpSpPr>
          <a:xfrm>
            <a:off x="1447463" y="1145280"/>
            <a:ext cx="867611" cy="1106213"/>
            <a:chOff x="2225373" y="1543755"/>
            <a:chExt cx="1261603" cy="1886826"/>
          </a:xfrm>
        </p:grpSpPr>
        <p:pic>
          <p:nvPicPr>
            <p:cNvPr id="55" name="Bilde 19">
              <a:extLst>
                <a:ext uri="{FF2B5EF4-FFF2-40B4-BE49-F238E27FC236}">
                  <a16:creationId xmlns:a16="http://schemas.microsoft.com/office/drawing/2014/main" id="{DEC80EAA-0DA0-9548-ABE5-699644E3DDDB}"/>
                </a:ext>
              </a:extLst>
            </p:cNvPr>
            <p:cNvPicPr>
              <a:picLocks noChangeAspect="1"/>
            </p:cNvPicPr>
            <p:nvPr/>
          </p:nvPicPr>
          <p:blipFill>
            <a:blip r:embed="rId3"/>
            <a:stretch>
              <a:fillRect/>
            </a:stretch>
          </p:blipFill>
          <p:spPr>
            <a:xfrm>
              <a:off x="2225373" y="1543755"/>
              <a:ext cx="1261603" cy="577315"/>
            </a:xfrm>
            <a:prstGeom prst="rect">
              <a:avLst/>
            </a:prstGeom>
          </p:spPr>
        </p:pic>
        <p:pic>
          <p:nvPicPr>
            <p:cNvPr id="56" name="Bilde 19">
              <a:extLst>
                <a:ext uri="{FF2B5EF4-FFF2-40B4-BE49-F238E27FC236}">
                  <a16:creationId xmlns:a16="http://schemas.microsoft.com/office/drawing/2014/main" id="{B5DDBF0F-8122-8946-95AD-2F27F0C9C143}"/>
                </a:ext>
              </a:extLst>
            </p:cNvPr>
            <p:cNvPicPr>
              <a:picLocks noChangeAspect="1"/>
            </p:cNvPicPr>
            <p:nvPr/>
          </p:nvPicPr>
          <p:blipFill>
            <a:blip r:embed="rId3"/>
            <a:stretch>
              <a:fillRect/>
            </a:stretch>
          </p:blipFill>
          <p:spPr>
            <a:xfrm>
              <a:off x="2225373" y="1735666"/>
              <a:ext cx="1261603" cy="577315"/>
            </a:xfrm>
            <a:prstGeom prst="rect">
              <a:avLst/>
            </a:prstGeom>
          </p:spPr>
        </p:pic>
        <p:pic>
          <p:nvPicPr>
            <p:cNvPr id="57" name="Bilde 19">
              <a:extLst>
                <a:ext uri="{FF2B5EF4-FFF2-40B4-BE49-F238E27FC236}">
                  <a16:creationId xmlns:a16="http://schemas.microsoft.com/office/drawing/2014/main" id="{55E9FA2C-83C4-8642-9A6D-FBB680F78403}"/>
                </a:ext>
              </a:extLst>
            </p:cNvPr>
            <p:cNvPicPr>
              <a:picLocks noChangeAspect="1"/>
            </p:cNvPicPr>
            <p:nvPr/>
          </p:nvPicPr>
          <p:blipFill>
            <a:blip r:embed="rId3"/>
            <a:stretch>
              <a:fillRect/>
            </a:stretch>
          </p:blipFill>
          <p:spPr>
            <a:xfrm>
              <a:off x="2225373" y="1905000"/>
              <a:ext cx="1261603" cy="577315"/>
            </a:xfrm>
            <a:prstGeom prst="rect">
              <a:avLst/>
            </a:prstGeom>
          </p:spPr>
        </p:pic>
        <p:pic>
          <p:nvPicPr>
            <p:cNvPr id="58" name="Bilde 19">
              <a:extLst>
                <a:ext uri="{FF2B5EF4-FFF2-40B4-BE49-F238E27FC236}">
                  <a16:creationId xmlns:a16="http://schemas.microsoft.com/office/drawing/2014/main" id="{35DD6D29-0DA6-1847-8B1E-190D1B3F672E}"/>
                </a:ext>
              </a:extLst>
            </p:cNvPr>
            <p:cNvPicPr>
              <a:picLocks noChangeAspect="1"/>
            </p:cNvPicPr>
            <p:nvPr/>
          </p:nvPicPr>
          <p:blipFill>
            <a:blip r:embed="rId3"/>
            <a:stretch>
              <a:fillRect/>
            </a:stretch>
          </p:blipFill>
          <p:spPr>
            <a:xfrm>
              <a:off x="2225373" y="2074334"/>
              <a:ext cx="1261603" cy="577315"/>
            </a:xfrm>
            <a:prstGeom prst="rect">
              <a:avLst/>
            </a:prstGeom>
          </p:spPr>
        </p:pic>
        <p:pic>
          <p:nvPicPr>
            <p:cNvPr id="59" name="Bilde 19">
              <a:extLst>
                <a:ext uri="{FF2B5EF4-FFF2-40B4-BE49-F238E27FC236}">
                  <a16:creationId xmlns:a16="http://schemas.microsoft.com/office/drawing/2014/main" id="{B2408E7E-54F3-CD4C-A674-2EED62AA3A70}"/>
                </a:ext>
              </a:extLst>
            </p:cNvPr>
            <p:cNvPicPr>
              <a:picLocks noChangeAspect="1"/>
            </p:cNvPicPr>
            <p:nvPr/>
          </p:nvPicPr>
          <p:blipFill>
            <a:blip r:embed="rId3"/>
            <a:stretch>
              <a:fillRect/>
            </a:stretch>
          </p:blipFill>
          <p:spPr>
            <a:xfrm>
              <a:off x="2225373" y="2221089"/>
              <a:ext cx="1261603" cy="577315"/>
            </a:xfrm>
            <a:prstGeom prst="rect">
              <a:avLst/>
            </a:prstGeom>
          </p:spPr>
        </p:pic>
        <p:pic>
          <p:nvPicPr>
            <p:cNvPr id="60" name="Bilde 19">
              <a:extLst>
                <a:ext uri="{FF2B5EF4-FFF2-40B4-BE49-F238E27FC236}">
                  <a16:creationId xmlns:a16="http://schemas.microsoft.com/office/drawing/2014/main" id="{5658A6BA-AEC7-7647-A1F8-B9A23A465EC1}"/>
                </a:ext>
              </a:extLst>
            </p:cNvPr>
            <p:cNvPicPr>
              <a:picLocks noChangeAspect="1"/>
            </p:cNvPicPr>
            <p:nvPr/>
          </p:nvPicPr>
          <p:blipFill>
            <a:blip r:embed="rId3"/>
            <a:stretch>
              <a:fillRect/>
            </a:stretch>
          </p:blipFill>
          <p:spPr>
            <a:xfrm>
              <a:off x="2225373" y="2345266"/>
              <a:ext cx="1261603" cy="577315"/>
            </a:xfrm>
            <a:prstGeom prst="rect">
              <a:avLst/>
            </a:prstGeom>
          </p:spPr>
        </p:pic>
        <p:pic>
          <p:nvPicPr>
            <p:cNvPr id="61" name="Bilde 19">
              <a:extLst>
                <a:ext uri="{FF2B5EF4-FFF2-40B4-BE49-F238E27FC236}">
                  <a16:creationId xmlns:a16="http://schemas.microsoft.com/office/drawing/2014/main" id="{96B43DD4-40FF-F642-AE53-F2A79D1A3F29}"/>
                </a:ext>
              </a:extLst>
            </p:cNvPr>
            <p:cNvPicPr>
              <a:picLocks noChangeAspect="1"/>
            </p:cNvPicPr>
            <p:nvPr/>
          </p:nvPicPr>
          <p:blipFill>
            <a:blip r:embed="rId3"/>
            <a:stretch>
              <a:fillRect/>
            </a:stretch>
          </p:blipFill>
          <p:spPr>
            <a:xfrm>
              <a:off x="2225373" y="2537177"/>
              <a:ext cx="1261603" cy="577315"/>
            </a:xfrm>
            <a:prstGeom prst="rect">
              <a:avLst/>
            </a:prstGeom>
          </p:spPr>
        </p:pic>
        <p:pic>
          <p:nvPicPr>
            <p:cNvPr id="62" name="Bilde 19">
              <a:extLst>
                <a:ext uri="{FF2B5EF4-FFF2-40B4-BE49-F238E27FC236}">
                  <a16:creationId xmlns:a16="http://schemas.microsoft.com/office/drawing/2014/main" id="{E669707B-9407-DA47-BF05-86BE4989B42A}"/>
                </a:ext>
              </a:extLst>
            </p:cNvPr>
            <p:cNvPicPr>
              <a:picLocks noChangeAspect="1"/>
            </p:cNvPicPr>
            <p:nvPr/>
          </p:nvPicPr>
          <p:blipFill>
            <a:blip r:embed="rId3"/>
            <a:stretch>
              <a:fillRect/>
            </a:stretch>
          </p:blipFill>
          <p:spPr>
            <a:xfrm>
              <a:off x="2225373" y="2683933"/>
              <a:ext cx="1261603" cy="577315"/>
            </a:xfrm>
            <a:prstGeom prst="rect">
              <a:avLst/>
            </a:prstGeom>
          </p:spPr>
        </p:pic>
        <p:pic>
          <p:nvPicPr>
            <p:cNvPr id="63" name="Bilde 19">
              <a:extLst>
                <a:ext uri="{FF2B5EF4-FFF2-40B4-BE49-F238E27FC236}">
                  <a16:creationId xmlns:a16="http://schemas.microsoft.com/office/drawing/2014/main" id="{9270428E-2E69-1941-9678-E0D4C8B459B2}"/>
                </a:ext>
              </a:extLst>
            </p:cNvPr>
            <p:cNvPicPr>
              <a:picLocks noChangeAspect="1"/>
            </p:cNvPicPr>
            <p:nvPr/>
          </p:nvPicPr>
          <p:blipFill>
            <a:blip r:embed="rId3"/>
            <a:stretch>
              <a:fillRect/>
            </a:stretch>
          </p:blipFill>
          <p:spPr>
            <a:xfrm>
              <a:off x="2225373" y="2853266"/>
              <a:ext cx="1261603" cy="577315"/>
            </a:xfrm>
            <a:prstGeom prst="rect">
              <a:avLst/>
            </a:prstGeom>
          </p:spPr>
        </p:pic>
      </p:grpSp>
      <p:grpSp>
        <p:nvGrpSpPr>
          <p:cNvPr id="139" name="Group 138">
            <a:extLst>
              <a:ext uri="{FF2B5EF4-FFF2-40B4-BE49-F238E27FC236}">
                <a16:creationId xmlns:a16="http://schemas.microsoft.com/office/drawing/2014/main" id="{934CA72F-6728-4F47-8688-0AD76FB49CE3}"/>
              </a:ext>
            </a:extLst>
          </p:cNvPr>
          <p:cNvGrpSpPr/>
          <p:nvPr/>
        </p:nvGrpSpPr>
        <p:grpSpPr>
          <a:xfrm>
            <a:off x="5774064" y="1150761"/>
            <a:ext cx="875375" cy="1924585"/>
            <a:chOff x="7136039" y="1724377"/>
            <a:chExt cx="1272893" cy="2829136"/>
          </a:xfrm>
        </p:grpSpPr>
        <p:grpSp>
          <p:nvGrpSpPr>
            <p:cNvPr id="71" name="Group 70">
              <a:extLst>
                <a:ext uri="{FF2B5EF4-FFF2-40B4-BE49-F238E27FC236}">
                  <a16:creationId xmlns:a16="http://schemas.microsoft.com/office/drawing/2014/main" id="{DF12BF25-3E9F-894C-8680-F1DD6D303DF6}"/>
                </a:ext>
              </a:extLst>
            </p:cNvPr>
            <p:cNvGrpSpPr/>
            <p:nvPr/>
          </p:nvGrpSpPr>
          <p:grpSpPr>
            <a:xfrm>
              <a:off x="7136040" y="1724377"/>
              <a:ext cx="1261603" cy="1864249"/>
              <a:chOff x="2225373" y="1735666"/>
              <a:chExt cx="1261603" cy="1864249"/>
            </a:xfrm>
          </p:grpSpPr>
          <p:pic>
            <p:nvPicPr>
              <p:cNvPr id="73" name="Bilde 19">
                <a:extLst>
                  <a:ext uri="{FF2B5EF4-FFF2-40B4-BE49-F238E27FC236}">
                    <a16:creationId xmlns:a16="http://schemas.microsoft.com/office/drawing/2014/main" id="{C38992B5-BEE7-E14F-8246-CD7643CB43B9}"/>
                  </a:ext>
                </a:extLst>
              </p:cNvPr>
              <p:cNvPicPr>
                <a:picLocks noChangeAspect="1"/>
              </p:cNvPicPr>
              <p:nvPr/>
            </p:nvPicPr>
            <p:blipFill>
              <a:blip r:embed="rId3"/>
              <a:stretch>
                <a:fillRect/>
              </a:stretch>
            </p:blipFill>
            <p:spPr>
              <a:xfrm>
                <a:off x="2225373" y="1735666"/>
                <a:ext cx="1261603" cy="577315"/>
              </a:xfrm>
              <a:prstGeom prst="rect">
                <a:avLst/>
              </a:prstGeom>
            </p:spPr>
          </p:pic>
          <p:pic>
            <p:nvPicPr>
              <p:cNvPr id="74" name="Bilde 19">
                <a:extLst>
                  <a:ext uri="{FF2B5EF4-FFF2-40B4-BE49-F238E27FC236}">
                    <a16:creationId xmlns:a16="http://schemas.microsoft.com/office/drawing/2014/main" id="{3C2F7FF9-169A-B647-A4A3-FAD7E28B385D}"/>
                  </a:ext>
                </a:extLst>
              </p:cNvPr>
              <p:cNvPicPr>
                <a:picLocks noChangeAspect="1"/>
              </p:cNvPicPr>
              <p:nvPr/>
            </p:nvPicPr>
            <p:blipFill>
              <a:blip r:embed="rId3"/>
              <a:stretch>
                <a:fillRect/>
              </a:stretch>
            </p:blipFill>
            <p:spPr>
              <a:xfrm>
                <a:off x="2225373" y="1905000"/>
                <a:ext cx="1261603" cy="577315"/>
              </a:xfrm>
              <a:prstGeom prst="rect">
                <a:avLst/>
              </a:prstGeom>
            </p:spPr>
          </p:pic>
          <p:pic>
            <p:nvPicPr>
              <p:cNvPr id="75" name="Bilde 19">
                <a:extLst>
                  <a:ext uri="{FF2B5EF4-FFF2-40B4-BE49-F238E27FC236}">
                    <a16:creationId xmlns:a16="http://schemas.microsoft.com/office/drawing/2014/main" id="{B138C7DD-09EC-A64D-A6AE-673F81FDF7BD}"/>
                  </a:ext>
                </a:extLst>
              </p:cNvPr>
              <p:cNvPicPr>
                <a:picLocks noChangeAspect="1"/>
              </p:cNvPicPr>
              <p:nvPr/>
            </p:nvPicPr>
            <p:blipFill>
              <a:blip r:embed="rId3"/>
              <a:stretch>
                <a:fillRect/>
              </a:stretch>
            </p:blipFill>
            <p:spPr>
              <a:xfrm>
                <a:off x="2225373" y="2074334"/>
                <a:ext cx="1261603" cy="577315"/>
              </a:xfrm>
              <a:prstGeom prst="rect">
                <a:avLst/>
              </a:prstGeom>
            </p:spPr>
          </p:pic>
          <p:pic>
            <p:nvPicPr>
              <p:cNvPr id="76" name="Bilde 19">
                <a:extLst>
                  <a:ext uri="{FF2B5EF4-FFF2-40B4-BE49-F238E27FC236}">
                    <a16:creationId xmlns:a16="http://schemas.microsoft.com/office/drawing/2014/main" id="{0A811F1F-916A-EA46-A82C-1C241A3F1EB8}"/>
                  </a:ext>
                </a:extLst>
              </p:cNvPr>
              <p:cNvPicPr>
                <a:picLocks noChangeAspect="1"/>
              </p:cNvPicPr>
              <p:nvPr/>
            </p:nvPicPr>
            <p:blipFill>
              <a:blip r:embed="rId3"/>
              <a:stretch>
                <a:fillRect/>
              </a:stretch>
            </p:blipFill>
            <p:spPr>
              <a:xfrm>
                <a:off x="2225373" y="2221089"/>
                <a:ext cx="1261603" cy="577315"/>
              </a:xfrm>
              <a:prstGeom prst="rect">
                <a:avLst/>
              </a:prstGeom>
            </p:spPr>
          </p:pic>
          <p:pic>
            <p:nvPicPr>
              <p:cNvPr id="77" name="Bilde 19">
                <a:extLst>
                  <a:ext uri="{FF2B5EF4-FFF2-40B4-BE49-F238E27FC236}">
                    <a16:creationId xmlns:a16="http://schemas.microsoft.com/office/drawing/2014/main" id="{0B4D8C2E-BB39-8146-A442-E8716335319B}"/>
                  </a:ext>
                </a:extLst>
              </p:cNvPr>
              <p:cNvPicPr>
                <a:picLocks noChangeAspect="1"/>
              </p:cNvPicPr>
              <p:nvPr/>
            </p:nvPicPr>
            <p:blipFill>
              <a:blip r:embed="rId3"/>
              <a:stretch>
                <a:fillRect/>
              </a:stretch>
            </p:blipFill>
            <p:spPr>
              <a:xfrm>
                <a:off x="2225373" y="2345266"/>
                <a:ext cx="1261603" cy="577315"/>
              </a:xfrm>
              <a:prstGeom prst="rect">
                <a:avLst/>
              </a:prstGeom>
            </p:spPr>
          </p:pic>
          <p:pic>
            <p:nvPicPr>
              <p:cNvPr id="78" name="Bilde 19">
                <a:extLst>
                  <a:ext uri="{FF2B5EF4-FFF2-40B4-BE49-F238E27FC236}">
                    <a16:creationId xmlns:a16="http://schemas.microsoft.com/office/drawing/2014/main" id="{AE468A49-2D9B-1744-A006-3C7AD1A2EB08}"/>
                  </a:ext>
                </a:extLst>
              </p:cNvPr>
              <p:cNvPicPr>
                <a:picLocks noChangeAspect="1"/>
              </p:cNvPicPr>
              <p:nvPr/>
            </p:nvPicPr>
            <p:blipFill>
              <a:blip r:embed="rId3"/>
              <a:stretch>
                <a:fillRect/>
              </a:stretch>
            </p:blipFill>
            <p:spPr>
              <a:xfrm>
                <a:off x="2225373" y="2537177"/>
                <a:ext cx="1261603" cy="577315"/>
              </a:xfrm>
              <a:prstGeom prst="rect">
                <a:avLst/>
              </a:prstGeom>
            </p:spPr>
          </p:pic>
          <p:pic>
            <p:nvPicPr>
              <p:cNvPr id="79" name="Bilde 19">
                <a:extLst>
                  <a:ext uri="{FF2B5EF4-FFF2-40B4-BE49-F238E27FC236}">
                    <a16:creationId xmlns:a16="http://schemas.microsoft.com/office/drawing/2014/main" id="{B6CA2187-ADB9-1942-A45F-1F46BF557157}"/>
                  </a:ext>
                </a:extLst>
              </p:cNvPr>
              <p:cNvPicPr>
                <a:picLocks noChangeAspect="1"/>
              </p:cNvPicPr>
              <p:nvPr/>
            </p:nvPicPr>
            <p:blipFill>
              <a:blip r:embed="rId3"/>
              <a:stretch>
                <a:fillRect/>
              </a:stretch>
            </p:blipFill>
            <p:spPr>
              <a:xfrm>
                <a:off x="2225373" y="2683933"/>
                <a:ext cx="1261603" cy="577315"/>
              </a:xfrm>
              <a:prstGeom prst="rect">
                <a:avLst/>
              </a:prstGeom>
            </p:spPr>
          </p:pic>
          <p:pic>
            <p:nvPicPr>
              <p:cNvPr id="80" name="Bilde 19">
                <a:extLst>
                  <a:ext uri="{FF2B5EF4-FFF2-40B4-BE49-F238E27FC236}">
                    <a16:creationId xmlns:a16="http://schemas.microsoft.com/office/drawing/2014/main" id="{E8EC2894-D41C-D247-AF9D-A63D63ADFF2C}"/>
                  </a:ext>
                </a:extLst>
              </p:cNvPr>
              <p:cNvPicPr>
                <a:picLocks noChangeAspect="1"/>
              </p:cNvPicPr>
              <p:nvPr/>
            </p:nvPicPr>
            <p:blipFill>
              <a:blip r:embed="rId3"/>
              <a:stretch>
                <a:fillRect/>
              </a:stretch>
            </p:blipFill>
            <p:spPr>
              <a:xfrm>
                <a:off x="2225373" y="2853266"/>
                <a:ext cx="1261603" cy="577315"/>
              </a:xfrm>
              <a:prstGeom prst="rect">
                <a:avLst/>
              </a:prstGeom>
            </p:spPr>
          </p:pic>
          <p:pic>
            <p:nvPicPr>
              <p:cNvPr id="81" name="Bilde 19">
                <a:extLst>
                  <a:ext uri="{FF2B5EF4-FFF2-40B4-BE49-F238E27FC236}">
                    <a16:creationId xmlns:a16="http://schemas.microsoft.com/office/drawing/2014/main" id="{A2854726-E171-7949-9A87-C437B082ED21}"/>
                  </a:ext>
                </a:extLst>
              </p:cNvPr>
              <p:cNvPicPr>
                <a:picLocks noChangeAspect="1"/>
              </p:cNvPicPr>
              <p:nvPr/>
            </p:nvPicPr>
            <p:blipFill>
              <a:blip r:embed="rId3"/>
              <a:stretch>
                <a:fillRect/>
              </a:stretch>
            </p:blipFill>
            <p:spPr>
              <a:xfrm>
                <a:off x="2225373" y="3022600"/>
                <a:ext cx="1261603" cy="577315"/>
              </a:xfrm>
              <a:prstGeom prst="rect">
                <a:avLst/>
              </a:prstGeom>
            </p:spPr>
          </p:pic>
        </p:grpSp>
        <p:pic>
          <p:nvPicPr>
            <p:cNvPr id="82" name="Bilde 19">
              <a:extLst>
                <a:ext uri="{FF2B5EF4-FFF2-40B4-BE49-F238E27FC236}">
                  <a16:creationId xmlns:a16="http://schemas.microsoft.com/office/drawing/2014/main" id="{D9E6448C-9120-3042-8816-8C58186445FB}"/>
                </a:ext>
              </a:extLst>
            </p:cNvPr>
            <p:cNvPicPr>
              <a:picLocks noChangeAspect="1"/>
            </p:cNvPicPr>
            <p:nvPr/>
          </p:nvPicPr>
          <p:blipFill>
            <a:blip r:embed="rId3"/>
            <a:stretch>
              <a:fillRect/>
            </a:stretch>
          </p:blipFill>
          <p:spPr>
            <a:xfrm>
              <a:off x="7136040" y="3151631"/>
              <a:ext cx="1261603" cy="577315"/>
            </a:xfrm>
            <a:prstGeom prst="rect">
              <a:avLst/>
            </a:prstGeom>
          </p:spPr>
        </p:pic>
        <p:pic>
          <p:nvPicPr>
            <p:cNvPr id="83" name="Bilde 19">
              <a:extLst>
                <a:ext uri="{FF2B5EF4-FFF2-40B4-BE49-F238E27FC236}">
                  <a16:creationId xmlns:a16="http://schemas.microsoft.com/office/drawing/2014/main" id="{0C6FDEC3-C16A-ED4D-A600-8FAB5E356938}"/>
                </a:ext>
              </a:extLst>
            </p:cNvPr>
            <p:cNvPicPr>
              <a:picLocks noChangeAspect="1"/>
            </p:cNvPicPr>
            <p:nvPr/>
          </p:nvPicPr>
          <p:blipFill>
            <a:blip r:embed="rId3"/>
            <a:stretch>
              <a:fillRect/>
            </a:stretch>
          </p:blipFill>
          <p:spPr>
            <a:xfrm>
              <a:off x="7136040" y="3275497"/>
              <a:ext cx="1261603" cy="577315"/>
            </a:xfrm>
            <a:prstGeom prst="rect">
              <a:avLst/>
            </a:prstGeom>
          </p:spPr>
        </p:pic>
        <p:pic>
          <p:nvPicPr>
            <p:cNvPr id="84" name="Bilde 19">
              <a:extLst>
                <a:ext uri="{FF2B5EF4-FFF2-40B4-BE49-F238E27FC236}">
                  <a16:creationId xmlns:a16="http://schemas.microsoft.com/office/drawing/2014/main" id="{8DB00A3C-2CD2-EE42-BD80-74D12939BAF6}"/>
                </a:ext>
              </a:extLst>
            </p:cNvPr>
            <p:cNvPicPr>
              <a:picLocks noChangeAspect="1"/>
            </p:cNvPicPr>
            <p:nvPr/>
          </p:nvPicPr>
          <p:blipFill>
            <a:blip r:embed="rId3"/>
            <a:stretch>
              <a:fillRect/>
            </a:stretch>
          </p:blipFill>
          <p:spPr>
            <a:xfrm>
              <a:off x="7136039" y="3456910"/>
              <a:ext cx="1261603" cy="577315"/>
            </a:xfrm>
            <a:prstGeom prst="rect">
              <a:avLst/>
            </a:prstGeom>
          </p:spPr>
        </p:pic>
        <p:pic>
          <p:nvPicPr>
            <p:cNvPr id="85" name="Bilde 19">
              <a:extLst>
                <a:ext uri="{FF2B5EF4-FFF2-40B4-BE49-F238E27FC236}">
                  <a16:creationId xmlns:a16="http://schemas.microsoft.com/office/drawing/2014/main" id="{E6526ECD-FFDF-C647-8511-52D7095F1363}"/>
                </a:ext>
              </a:extLst>
            </p:cNvPr>
            <p:cNvPicPr>
              <a:picLocks noChangeAspect="1"/>
            </p:cNvPicPr>
            <p:nvPr/>
          </p:nvPicPr>
          <p:blipFill>
            <a:blip r:embed="rId3"/>
            <a:stretch>
              <a:fillRect/>
            </a:stretch>
          </p:blipFill>
          <p:spPr>
            <a:xfrm>
              <a:off x="7147329" y="3614163"/>
              <a:ext cx="1261603" cy="577315"/>
            </a:xfrm>
            <a:prstGeom prst="rect">
              <a:avLst/>
            </a:prstGeom>
          </p:spPr>
        </p:pic>
        <p:pic>
          <p:nvPicPr>
            <p:cNvPr id="86" name="Bilde 19">
              <a:extLst>
                <a:ext uri="{FF2B5EF4-FFF2-40B4-BE49-F238E27FC236}">
                  <a16:creationId xmlns:a16="http://schemas.microsoft.com/office/drawing/2014/main" id="{63F0D84A-CBFF-8B45-83BB-34099B93FCA7}"/>
                </a:ext>
              </a:extLst>
            </p:cNvPr>
            <p:cNvPicPr>
              <a:picLocks noChangeAspect="1"/>
            </p:cNvPicPr>
            <p:nvPr/>
          </p:nvPicPr>
          <p:blipFill>
            <a:blip r:embed="rId3"/>
            <a:stretch>
              <a:fillRect/>
            </a:stretch>
          </p:blipFill>
          <p:spPr>
            <a:xfrm>
              <a:off x="7136040" y="3795576"/>
              <a:ext cx="1261603" cy="577315"/>
            </a:xfrm>
            <a:prstGeom prst="rect">
              <a:avLst/>
            </a:prstGeom>
          </p:spPr>
        </p:pic>
        <p:pic>
          <p:nvPicPr>
            <p:cNvPr id="87" name="Bilde 19">
              <a:extLst>
                <a:ext uri="{FF2B5EF4-FFF2-40B4-BE49-F238E27FC236}">
                  <a16:creationId xmlns:a16="http://schemas.microsoft.com/office/drawing/2014/main" id="{A14C179D-89B9-6A4D-A84C-8ABAEC33D3C8}"/>
                </a:ext>
              </a:extLst>
            </p:cNvPr>
            <p:cNvPicPr>
              <a:picLocks noChangeAspect="1"/>
            </p:cNvPicPr>
            <p:nvPr/>
          </p:nvPicPr>
          <p:blipFill>
            <a:blip r:embed="rId3"/>
            <a:stretch>
              <a:fillRect/>
            </a:stretch>
          </p:blipFill>
          <p:spPr>
            <a:xfrm>
              <a:off x="7136040" y="3976198"/>
              <a:ext cx="1261603" cy="577315"/>
            </a:xfrm>
            <a:prstGeom prst="rect">
              <a:avLst/>
            </a:prstGeom>
          </p:spPr>
        </p:pic>
      </p:grpSp>
      <p:grpSp>
        <p:nvGrpSpPr>
          <p:cNvPr id="140" name="Group 139">
            <a:extLst>
              <a:ext uri="{FF2B5EF4-FFF2-40B4-BE49-F238E27FC236}">
                <a16:creationId xmlns:a16="http://schemas.microsoft.com/office/drawing/2014/main" id="{EB757554-A464-9745-BD60-66AD59EA1CE5}"/>
              </a:ext>
            </a:extLst>
          </p:cNvPr>
          <p:cNvGrpSpPr/>
          <p:nvPr/>
        </p:nvGrpSpPr>
        <p:grpSpPr>
          <a:xfrm>
            <a:off x="6833050" y="1147473"/>
            <a:ext cx="954669" cy="2409107"/>
            <a:chOff x="8829373" y="1532466"/>
            <a:chExt cx="1272892" cy="3503112"/>
          </a:xfrm>
        </p:grpSpPr>
        <p:grpSp>
          <p:nvGrpSpPr>
            <p:cNvPr id="89" name="Group 88">
              <a:extLst>
                <a:ext uri="{FF2B5EF4-FFF2-40B4-BE49-F238E27FC236}">
                  <a16:creationId xmlns:a16="http://schemas.microsoft.com/office/drawing/2014/main" id="{E7433769-2ED2-EE41-801B-87C1B57337A7}"/>
                </a:ext>
              </a:extLst>
            </p:cNvPr>
            <p:cNvGrpSpPr/>
            <p:nvPr/>
          </p:nvGrpSpPr>
          <p:grpSpPr>
            <a:xfrm>
              <a:off x="8829373" y="1532466"/>
              <a:ext cx="1261603" cy="2056160"/>
              <a:chOff x="2225373" y="1543755"/>
              <a:chExt cx="1261603" cy="2056160"/>
            </a:xfrm>
          </p:grpSpPr>
          <p:pic>
            <p:nvPicPr>
              <p:cNvPr id="90" name="Bilde 19">
                <a:extLst>
                  <a:ext uri="{FF2B5EF4-FFF2-40B4-BE49-F238E27FC236}">
                    <a16:creationId xmlns:a16="http://schemas.microsoft.com/office/drawing/2014/main" id="{7D4B9A6B-299F-AF41-95AF-35FC9DC1EEA0}"/>
                  </a:ext>
                </a:extLst>
              </p:cNvPr>
              <p:cNvPicPr>
                <a:picLocks noChangeAspect="1"/>
              </p:cNvPicPr>
              <p:nvPr/>
            </p:nvPicPr>
            <p:blipFill>
              <a:blip r:embed="rId3"/>
              <a:stretch>
                <a:fillRect/>
              </a:stretch>
            </p:blipFill>
            <p:spPr>
              <a:xfrm>
                <a:off x="2225373" y="1543755"/>
                <a:ext cx="1261603" cy="577315"/>
              </a:xfrm>
              <a:prstGeom prst="rect">
                <a:avLst/>
              </a:prstGeom>
            </p:spPr>
          </p:pic>
          <p:pic>
            <p:nvPicPr>
              <p:cNvPr id="91" name="Bilde 19">
                <a:extLst>
                  <a:ext uri="{FF2B5EF4-FFF2-40B4-BE49-F238E27FC236}">
                    <a16:creationId xmlns:a16="http://schemas.microsoft.com/office/drawing/2014/main" id="{4465810F-AC49-4148-88AA-38E5794146AA}"/>
                  </a:ext>
                </a:extLst>
              </p:cNvPr>
              <p:cNvPicPr>
                <a:picLocks noChangeAspect="1"/>
              </p:cNvPicPr>
              <p:nvPr/>
            </p:nvPicPr>
            <p:blipFill>
              <a:blip r:embed="rId3"/>
              <a:stretch>
                <a:fillRect/>
              </a:stretch>
            </p:blipFill>
            <p:spPr>
              <a:xfrm>
                <a:off x="2225373" y="1735666"/>
                <a:ext cx="1261603" cy="577315"/>
              </a:xfrm>
              <a:prstGeom prst="rect">
                <a:avLst/>
              </a:prstGeom>
            </p:spPr>
          </p:pic>
          <p:pic>
            <p:nvPicPr>
              <p:cNvPr id="92" name="Bilde 19">
                <a:extLst>
                  <a:ext uri="{FF2B5EF4-FFF2-40B4-BE49-F238E27FC236}">
                    <a16:creationId xmlns:a16="http://schemas.microsoft.com/office/drawing/2014/main" id="{F1AE4094-92C1-664D-A4D6-B2AB6442DFCB}"/>
                  </a:ext>
                </a:extLst>
              </p:cNvPr>
              <p:cNvPicPr>
                <a:picLocks noChangeAspect="1"/>
              </p:cNvPicPr>
              <p:nvPr/>
            </p:nvPicPr>
            <p:blipFill>
              <a:blip r:embed="rId3"/>
              <a:stretch>
                <a:fillRect/>
              </a:stretch>
            </p:blipFill>
            <p:spPr>
              <a:xfrm>
                <a:off x="2225373" y="1905000"/>
                <a:ext cx="1261603" cy="577315"/>
              </a:xfrm>
              <a:prstGeom prst="rect">
                <a:avLst/>
              </a:prstGeom>
            </p:spPr>
          </p:pic>
          <p:pic>
            <p:nvPicPr>
              <p:cNvPr id="93" name="Bilde 19">
                <a:extLst>
                  <a:ext uri="{FF2B5EF4-FFF2-40B4-BE49-F238E27FC236}">
                    <a16:creationId xmlns:a16="http://schemas.microsoft.com/office/drawing/2014/main" id="{4DCCEC53-20B0-2F4C-B73E-3F1563101B5B}"/>
                  </a:ext>
                </a:extLst>
              </p:cNvPr>
              <p:cNvPicPr>
                <a:picLocks noChangeAspect="1"/>
              </p:cNvPicPr>
              <p:nvPr/>
            </p:nvPicPr>
            <p:blipFill>
              <a:blip r:embed="rId3"/>
              <a:stretch>
                <a:fillRect/>
              </a:stretch>
            </p:blipFill>
            <p:spPr>
              <a:xfrm>
                <a:off x="2225373" y="2074334"/>
                <a:ext cx="1261603" cy="577315"/>
              </a:xfrm>
              <a:prstGeom prst="rect">
                <a:avLst/>
              </a:prstGeom>
            </p:spPr>
          </p:pic>
          <p:pic>
            <p:nvPicPr>
              <p:cNvPr id="94" name="Bilde 19">
                <a:extLst>
                  <a:ext uri="{FF2B5EF4-FFF2-40B4-BE49-F238E27FC236}">
                    <a16:creationId xmlns:a16="http://schemas.microsoft.com/office/drawing/2014/main" id="{AE1F9B9F-DDA2-434E-82F4-1B32D490EC1C}"/>
                  </a:ext>
                </a:extLst>
              </p:cNvPr>
              <p:cNvPicPr>
                <a:picLocks noChangeAspect="1"/>
              </p:cNvPicPr>
              <p:nvPr/>
            </p:nvPicPr>
            <p:blipFill>
              <a:blip r:embed="rId3"/>
              <a:stretch>
                <a:fillRect/>
              </a:stretch>
            </p:blipFill>
            <p:spPr>
              <a:xfrm>
                <a:off x="2225373" y="2221089"/>
                <a:ext cx="1261603" cy="577315"/>
              </a:xfrm>
              <a:prstGeom prst="rect">
                <a:avLst/>
              </a:prstGeom>
            </p:spPr>
          </p:pic>
          <p:pic>
            <p:nvPicPr>
              <p:cNvPr id="95" name="Bilde 19">
                <a:extLst>
                  <a:ext uri="{FF2B5EF4-FFF2-40B4-BE49-F238E27FC236}">
                    <a16:creationId xmlns:a16="http://schemas.microsoft.com/office/drawing/2014/main" id="{719D1F07-9DE2-3744-A8D6-44327217923C}"/>
                  </a:ext>
                </a:extLst>
              </p:cNvPr>
              <p:cNvPicPr>
                <a:picLocks noChangeAspect="1"/>
              </p:cNvPicPr>
              <p:nvPr/>
            </p:nvPicPr>
            <p:blipFill>
              <a:blip r:embed="rId3"/>
              <a:stretch>
                <a:fillRect/>
              </a:stretch>
            </p:blipFill>
            <p:spPr>
              <a:xfrm>
                <a:off x="2225373" y="2345266"/>
                <a:ext cx="1261603" cy="577315"/>
              </a:xfrm>
              <a:prstGeom prst="rect">
                <a:avLst/>
              </a:prstGeom>
            </p:spPr>
          </p:pic>
          <p:pic>
            <p:nvPicPr>
              <p:cNvPr id="96" name="Bilde 19">
                <a:extLst>
                  <a:ext uri="{FF2B5EF4-FFF2-40B4-BE49-F238E27FC236}">
                    <a16:creationId xmlns:a16="http://schemas.microsoft.com/office/drawing/2014/main" id="{27D342BD-B372-0F4F-8098-82C279278CD6}"/>
                  </a:ext>
                </a:extLst>
              </p:cNvPr>
              <p:cNvPicPr>
                <a:picLocks noChangeAspect="1"/>
              </p:cNvPicPr>
              <p:nvPr/>
            </p:nvPicPr>
            <p:blipFill>
              <a:blip r:embed="rId3"/>
              <a:stretch>
                <a:fillRect/>
              </a:stretch>
            </p:blipFill>
            <p:spPr>
              <a:xfrm>
                <a:off x="2225373" y="2537177"/>
                <a:ext cx="1261603" cy="577315"/>
              </a:xfrm>
              <a:prstGeom prst="rect">
                <a:avLst/>
              </a:prstGeom>
            </p:spPr>
          </p:pic>
          <p:pic>
            <p:nvPicPr>
              <p:cNvPr id="97" name="Bilde 19">
                <a:extLst>
                  <a:ext uri="{FF2B5EF4-FFF2-40B4-BE49-F238E27FC236}">
                    <a16:creationId xmlns:a16="http://schemas.microsoft.com/office/drawing/2014/main" id="{5ACA3657-49C5-F14E-9389-96E6EEDB60B6}"/>
                  </a:ext>
                </a:extLst>
              </p:cNvPr>
              <p:cNvPicPr>
                <a:picLocks noChangeAspect="1"/>
              </p:cNvPicPr>
              <p:nvPr/>
            </p:nvPicPr>
            <p:blipFill>
              <a:blip r:embed="rId3"/>
              <a:stretch>
                <a:fillRect/>
              </a:stretch>
            </p:blipFill>
            <p:spPr>
              <a:xfrm>
                <a:off x="2225373" y="2683933"/>
                <a:ext cx="1261603" cy="577315"/>
              </a:xfrm>
              <a:prstGeom prst="rect">
                <a:avLst/>
              </a:prstGeom>
            </p:spPr>
          </p:pic>
          <p:pic>
            <p:nvPicPr>
              <p:cNvPr id="98" name="Bilde 19">
                <a:extLst>
                  <a:ext uri="{FF2B5EF4-FFF2-40B4-BE49-F238E27FC236}">
                    <a16:creationId xmlns:a16="http://schemas.microsoft.com/office/drawing/2014/main" id="{AD4B78FD-2A23-1549-8FC4-FC3B9B8404CC}"/>
                  </a:ext>
                </a:extLst>
              </p:cNvPr>
              <p:cNvPicPr>
                <a:picLocks noChangeAspect="1"/>
              </p:cNvPicPr>
              <p:nvPr/>
            </p:nvPicPr>
            <p:blipFill>
              <a:blip r:embed="rId3"/>
              <a:stretch>
                <a:fillRect/>
              </a:stretch>
            </p:blipFill>
            <p:spPr>
              <a:xfrm>
                <a:off x="2225373" y="2853266"/>
                <a:ext cx="1261603" cy="577315"/>
              </a:xfrm>
              <a:prstGeom prst="rect">
                <a:avLst/>
              </a:prstGeom>
            </p:spPr>
          </p:pic>
          <p:pic>
            <p:nvPicPr>
              <p:cNvPr id="99" name="Bilde 19">
                <a:extLst>
                  <a:ext uri="{FF2B5EF4-FFF2-40B4-BE49-F238E27FC236}">
                    <a16:creationId xmlns:a16="http://schemas.microsoft.com/office/drawing/2014/main" id="{75D994D6-E810-8142-B6BF-9FA12DD3DA13}"/>
                  </a:ext>
                </a:extLst>
              </p:cNvPr>
              <p:cNvPicPr>
                <a:picLocks noChangeAspect="1"/>
              </p:cNvPicPr>
              <p:nvPr/>
            </p:nvPicPr>
            <p:blipFill>
              <a:blip r:embed="rId3"/>
              <a:stretch>
                <a:fillRect/>
              </a:stretch>
            </p:blipFill>
            <p:spPr>
              <a:xfrm>
                <a:off x="2225373" y="3022600"/>
                <a:ext cx="1261603" cy="577315"/>
              </a:xfrm>
              <a:prstGeom prst="rect">
                <a:avLst/>
              </a:prstGeom>
            </p:spPr>
          </p:pic>
        </p:grpSp>
        <p:grpSp>
          <p:nvGrpSpPr>
            <p:cNvPr id="100" name="Group 99">
              <a:extLst>
                <a:ext uri="{FF2B5EF4-FFF2-40B4-BE49-F238E27FC236}">
                  <a16:creationId xmlns:a16="http://schemas.microsoft.com/office/drawing/2014/main" id="{4EDC27C8-23CA-0847-A83D-EF00A3F1012B}"/>
                </a:ext>
              </a:extLst>
            </p:cNvPr>
            <p:cNvGrpSpPr/>
            <p:nvPr/>
          </p:nvGrpSpPr>
          <p:grpSpPr>
            <a:xfrm>
              <a:off x="8840662" y="3120616"/>
              <a:ext cx="1261603" cy="1914962"/>
              <a:chOff x="2225373" y="1543755"/>
              <a:chExt cx="1261603" cy="1914962"/>
            </a:xfrm>
          </p:grpSpPr>
          <p:pic>
            <p:nvPicPr>
              <p:cNvPr id="101" name="Bilde 19">
                <a:extLst>
                  <a:ext uri="{FF2B5EF4-FFF2-40B4-BE49-F238E27FC236}">
                    <a16:creationId xmlns:a16="http://schemas.microsoft.com/office/drawing/2014/main" id="{7C3665C7-D6A0-A04F-A6E1-4D328215BE4E}"/>
                  </a:ext>
                </a:extLst>
              </p:cNvPr>
              <p:cNvPicPr>
                <a:picLocks noChangeAspect="1"/>
              </p:cNvPicPr>
              <p:nvPr/>
            </p:nvPicPr>
            <p:blipFill>
              <a:blip r:embed="rId3"/>
              <a:stretch>
                <a:fillRect/>
              </a:stretch>
            </p:blipFill>
            <p:spPr>
              <a:xfrm>
                <a:off x="2225373" y="1543755"/>
                <a:ext cx="1261603" cy="577315"/>
              </a:xfrm>
              <a:prstGeom prst="rect">
                <a:avLst/>
              </a:prstGeom>
            </p:spPr>
          </p:pic>
          <p:pic>
            <p:nvPicPr>
              <p:cNvPr id="102" name="Bilde 19">
                <a:extLst>
                  <a:ext uri="{FF2B5EF4-FFF2-40B4-BE49-F238E27FC236}">
                    <a16:creationId xmlns:a16="http://schemas.microsoft.com/office/drawing/2014/main" id="{FC7F94D3-0259-1745-AEFC-D7D277320C5F}"/>
                  </a:ext>
                </a:extLst>
              </p:cNvPr>
              <p:cNvPicPr>
                <a:picLocks noChangeAspect="1"/>
              </p:cNvPicPr>
              <p:nvPr/>
            </p:nvPicPr>
            <p:blipFill>
              <a:blip r:embed="rId3"/>
              <a:stretch>
                <a:fillRect/>
              </a:stretch>
            </p:blipFill>
            <p:spPr>
              <a:xfrm>
                <a:off x="2225373" y="1735666"/>
                <a:ext cx="1261603" cy="577315"/>
              </a:xfrm>
              <a:prstGeom prst="rect">
                <a:avLst/>
              </a:prstGeom>
            </p:spPr>
          </p:pic>
          <p:pic>
            <p:nvPicPr>
              <p:cNvPr id="103" name="Bilde 19">
                <a:extLst>
                  <a:ext uri="{FF2B5EF4-FFF2-40B4-BE49-F238E27FC236}">
                    <a16:creationId xmlns:a16="http://schemas.microsoft.com/office/drawing/2014/main" id="{3E4C049B-65CD-184B-B3B2-5E253F59038A}"/>
                  </a:ext>
                </a:extLst>
              </p:cNvPr>
              <p:cNvPicPr>
                <a:picLocks noChangeAspect="1"/>
              </p:cNvPicPr>
              <p:nvPr/>
            </p:nvPicPr>
            <p:blipFill>
              <a:blip r:embed="rId3"/>
              <a:stretch>
                <a:fillRect/>
              </a:stretch>
            </p:blipFill>
            <p:spPr>
              <a:xfrm>
                <a:off x="2225373" y="1905000"/>
                <a:ext cx="1261603" cy="577315"/>
              </a:xfrm>
              <a:prstGeom prst="rect">
                <a:avLst/>
              </a:prstGeom>
            </p:spPr>
          </p:pic>
          <p:pic>
            <p:nvPicPr>
              <p:cNvPr id="104" name="Bilde 19">
                <a:extLst>
                  <a:ext uri="{FF2B5EF4-FFF2-40B4-BE49-F238E27FC236}">
                    <a16:creationId xmlns:a16="http://schemas.microsoft.com/office/drawing/2014/main" id="{5C880B63-FE6E-354B-83D8-92472371D245}"/>
                  </a:ext>
                </a:extLst>
              </p:cNvPr>
              <p:cNvPicPr>
                <a:picLocks noChangeAspect="1"/>
              </p:cNvPicPr>
              <p:nvPr/>
            </p:nvPicPr>
            <p:blipFill>
              <a:blip r:embed="rId3"/>
              <a:stretch>
                <a:fillRect/>
              </a:stretch>
            </p:blipFill>
            <p:spPr>
              <a:xfrm>
                <a:off x="2225373" y="2074334"/>
                <a:ext cx="1261603" cy="577315"/>
              </a:xfrm>
              <a:prstGeom prst="rect">
                <a:avLst/>
              </a:prstGeom>
            </p:spPr>
          </p:pic>
          <p:pic>
            <p:nvPicPr>
              <p:cNvPr id="105" name="Bilde 19">
                <a:extLst>
                  <a:ext uri="{FF2B5EF4-FFF2-40B4-BE49-F238E27FC236}">
                    <a16:creationId xmlns:a16="http://schemas.microsoft.com/office/drawing/2014/main" id="{1056D825-6619-2645-BFA8-39D7D491D01C}"/>
                  </a:ext>
                </a:extLst>
              </p:cNvPr>
              <p:cNvPicPr>
                <a:picLocks noChangeAspect="1"/>
              </p:cNvPicPr>
              <p:nvPr/>
            </p:nvPicPr>
            <p:blipFill>
              <a:blip r:embed="rId3"/>
              <a:stretch>
                <a:fillRect/>
              </a:stretch>
            </p:blipFill>
            <p:spPr>
              <a:xfrm>
                <a:off x="2225373" y="2221089"/>
                <a:ext cx="1261603" cy="577315"/>
              </a:xfrm>
              <a:prstGeom prst="rect">
                <a:avLst/>
              </a:prstGeom>
            </p:spPr>
          </p:pic>
          <p:pic>
            <p:nvPicPr>
              <p:cNvPr id="106" name="Bilde 19">
                <a:extLst>
                  <a:ext uri="{FF2B5EF4-FFF2-40B4-BE49-F238E27FC236}">
                    <a16:creationId xmlns:a16="http://schemas.microsoft.com/office/drawing/2014/main" id="{D5F98A53-5335-7D4F-8C89-83D2E80B0203}"/>
                  </a:ext>
                </a:extLst>
              </p:cNvPr>
              <p:cNvPicPr>
                <a:picLocks noChangeAspect="1"/>
              </p:cNvPicPr>
              <p:nvPr/>
            </p:nvPicPr>
            <p:blipFill>
              <a:blip r:embed="rId3"/>
              <a:stretch>
                <a:fillRect/>
              </a:stretch>
            </p:blipFill>
            <p:spPr>
              <a:xfrm>
                <a:off x="2225373" y="2373402"/>
                <a:ext cx="1261603" cy="577315"/>
              </a:xfrm>
              <a:prstGeom prst="rect">
                <a:avLst/>
              </a:prstGeom>
            </p:spPr>
          </p:pic>
          <p:pic>
            <p:nvPicPr>
              <p:cNvPr id="107" name="Bilde 19">
                <a:extLst>
                  <a:ext uri="{FF2B5EF4-FFF2-40B4-BE49-F238E27FC236}">
                    <a16:creationId xmlns:a16="http://schemas.microsoft.com/office/drawing/2014/main" id="{22394338-31C7-A54A-996A-D09310A580D9}"/>
                  </a:ext>
                </a:extLst>
              </p:cNvPr>
              <p:cNvPicPr>
                <a:picLocks noChangeAspect="1"/>
              </p:cNvPicPr>
              <p:nvPr/>
            </p:nvPicPr>
            <p:blipFill>
              <a:blip r:embed="rId3"/>
              <a:stretch>
                <a:fillRect/>
              </a:stretch>
            </p:blipFill>
            <p:spPr>
              <a:xfrm>
                <a:off x="2225373" y="2565313"/>
                <a:ext cx="1261603" cy="577315"/>
              </a:xfrm>
              <a:prstGeom prst="rect">
                <a:avLst/>
              </a:prstGeom>
            </p:spPr>
          </p:pic>
          <p:pic>
            <p:nvPicPr>
              <p:cNvPr id="108" name="Bilde 19">
                <a:extLst>
                  <a:ext uri="{FF2B5EF4-FFF2-40B4-BE49-F238E27FC236}">
                    <a16:creationId xmlns:a16="http://schemas.microsoft.com/office/drawing/2014/main" id="{E1642B03-7C83-1648-B2A3-582EB6C8A542}"/>
                  </a:ext>
                </a:extLst>
              </p:cNvPr>
              <p:cNvPicPr>
                <a:picLocks noChangeAspect="1"/>
              </p:cNvPicPr>
              <p:nvPr/>
            </p:nvPicPr>
            <p:blipFill>
              <a:blip r:embed="rId3"/>
              <a:stretch>
                <a:fillRect/>
              </a:stretch>
            </p:blipFill>
            <p:spPr>
              <a:xfrm>
                <a:off x="2225373" y="2712069"/>
                <a:ext cx="1261603" cy="577315"/>
              </a:xfrm>
              <a:prstGeom prst="rect">
                <a:avLst/>
              </a:prstGeom>
            </p:spPr>
          </p:pic>
          <p:pic>
            <p:nvPicPr>
              <p:cNvPr id="109" name="Bilde 19">
                <a:extLst>
                  <a:ext uri="{FF2B5EF4-FFF2-40B4-BE49-F238E27FC236}">
                    <a16:creationId xmlns:a16="http://schemas.microsoft.com/office/drawing/2014/main" id="{5FB3E698-E648-3041-B2B1-2C7E68A4186C}"/>
                  </a:ext>
                </a:extLst>
              </p:cNvPr>
              <p:cNvPicPr>
                <a:picLocks noChangeAspect="1"/>
              </p:cNvPicPr>
              <p:nvPr/>
            </p:nvPicPr>
            <p:blipFill>
              <a:blip r:embed="rId3"/>
              <a:stretch>
                <a:fillRect/>
              </a:stretch>
            </p:blipFill>
            <p:spPr>
              <a:xfrm>
                <a:off x="2225373" y="2881402"/>
                <a:ext cx="1261603" cy="577315"/>
              </a:xfrm>
              <a:prstGeom prst="rect">
                <a:avLst/>
              </a:prstGeom>
            </p:spPr>
          </p:pic>
        </p:grpSp>
      </p:grpSp>
      <p:grpSp>
        <p:nvGrpSpPr>
          <p:cNvPr id="141" name="Group 140">
            <a:extLst>
              <a:ext uri="{FF2B5EF4-FFF2-40B4-BE49-F238E27FC236}">
                <a16:creationId xmlns:a16="http://schemas.microsoft.com/office/drawing/2014/main" id="{FD6E9DEE-129D-604D-95BD-167FD0C70267}"/>
              </a:ext>
            </a:extLst>
          </p:cNvPr>
          <p:cNvGrpSpPr/>
          <p:nvPr/>
        </p:nvGrpSpPr>
        <p:grpSpPr>
          <a:xfrm>
            <a:off x="7917041" y="1151750"/>
            <a:ext cx="904602" cy="2924266"/>
            <a:chOff x="10387239" y="1509888"/>
            <a:chExt cx="1284182" cy="4109861"/>
          </a:xfrm>
        </p:grpSpPr>
        <p:grpSp>
          <p:nvGrpSpPr>
            <p:cNvPr id="111" name="Group 110">
              <a:extLst>
                <a:ext uri="{FF2B5EF4-FFF2-40B4-BE49-F238E27FC236}">
                  <a16:creationId xmlns:a16="http://schemas.microsoft.com/office/drawing/2014/main" id="{C214CCD6-663C-E842-8BF2-5B1BD8E99660}"/>
                </a:ext>
              </a:extLst>
            </p:cNvPr>
            <p:cNvGrpSpPr/>
            <p:nvPr/>
          </p:nvGrpSpPr>
          <p:grpSpPr>
            <a:xfrm>
              <a:off x="10387239" y="1509888"/>
              <a:ext cx="1261603" cy="2056160"/>
              <a:chOff x="2225373" y="1543755"/>
              <a:chExt cx="1261603" cy="2056160"/>
            </a:xfrm>
          </p:grpSpPr>
          <p:pic>
            <p:nvPicPr>
              <p:cNvPr id="112" name="Bilde 19">
                <a:extLst>
                  <a:ext uri="{FF2B5EF4-FFF2-40B4-BE49-F238E27FC236}">
                    <a16:creationId xmlns:a16="http://schemas.microsoft.com/office/drawing/2014/main" id="{61058EA1-A353-8C46-9D51-31827306DFA9}"/>
                  </a:ext>
                </a:extLst>
              </p:cNvPr>
              <p:cNvPicPr>
                <a:picLocks noChangeAspect="1"/>
              </p:cNvPicPr>
              <p:nvPr/>
            </p:nvPicPr>
            <p:blipFill>
              <a:blip r:embed="rId3"/>
              <a:stretch>
                <a:fillRect/>
              </a:stretch>
            </p:blipFill>
            <p:spPr>
              <a:xfrm>
                <a:off x="2225373" y="1543755"/>
                <a:ext cx="1261603" cy="577315"/>
              </a:xfrm>
              <a:prstGeom prst="rect">
                <a:avLst/>
              </a:prstGeom>
            </p:spPr>
          </p:pic>
          <p:pic>
            <p:nvPicPr>
              <p:cNvPr id="113" name="Bilde 19">
                <a:extLst>
                  <a:ext uri="{FF2B5EF4-FFF2-40B4-BE49-F238E27FC236}">
                    <a16:creationId xmlns:a16="http://schemas.microsoft.com/office/drawing/2014/main" id="{5BF6678C-60EF-1142-A76C-2D927EC596D4}"/>
                  </a:ext>
                </a:extLst>
              </p:cNvPr>
              <p:cNvPicPr>
                <a:picLocks noChangeAspect="1"/>
              </p:cNvPicPr>
              <p:nvPr/>
            </p:nvPicPr>
            <p:blipFill>
              <a:blip r:embed="rId3"/>
              <a:stretch>
                <a:fillRect/>
              </a:stretch>
            </p:blipFill>
            <p:spPr>
              <a:xfrm>
                <a:off x="2225373" y="1735666"/>
                <a:ext cx="1261603" cy="577315"/>
              </a:xfrm>
              <a:prstGeom prst="rect">
                <a:avLst/>
              </a:prstGeom>
            </p:spPr>
          </p:pic>
          <p:pic>
            <p:nvPicPr>
              <p:cNvPr id="114" name="Bilde 19">
                <a:extLst>
                  <a:ext uri="{FF2B5EF4-FFF2-40B4-BE49-F238E27FC236}">
                    <a16:creationId xmlns:a16="http://schemas.microsoft.com/office/drawing/2014/main" id="{3F0F9DED-94B3-9E45-AA2A-1615DCA3FCCA}"/>
                  </a:ext>
                </a:extLst>
              </p:cNvPr>
              <p:cNvPicPr>
                <a:picLocks noChangeAspect="1"/>
              </p:cNvPicPr>
              <p:nvPr/>
            </p:nvPicPr>
            <p:blipFill>
              <a:blip r:embed="rId3"/>
              <a:stretch>
                <a:fillRect/>
              </a:stretch>
            </p:blipFill>
            <p:spPr>
              <a:xfrm>
                <a:off x="2225373" y="1905000"/>
                <a:ext cx="1261603" cy="577315"/>
              </a:xfrm>
              <a:prstGeom prst="rect">
                <a:avLst/>
              </a:prstGeom>
            </p:spPr>
          </p:pic>
          <p:pic>
            <p:nvPicPr>
              <p:cNvPr id="115" name="Bilde 19">
                <a:extLst>
                  <a:ext uri="{FF2B5EF4-FFF2-40B4-BE49-F238E27FC236}">
                    <a16:creationId xmlns:a16="http://schemas.microsoft.com/office/drawing/2014/main" id="{021EBBDC-4BC6-7E42-BF62-1B09D1285BE1}"/>
                  </a:ext>
                </a:extLst>
              </p:cNvPr>
              <p:cNvPicPr>
                <a:picLocks noChangeAspect="1"/>
              </p:cNvPicPr>
              <p:nvPr/>
            </p:nvPicPr>
            <p:blipFill>
              <a:blip r:embed="rId3"/>
              <a:stretch>
                <a:fillRect/>
              </a:stretch>
            </p:blipFill>
            <p:spPr>
              <a:xfrm>
                <a:off x="2225373" y="2074334"/>
                <a:ext cx="1261603" cy="577315"/>
              </a:xfrm>
              <a:prstGeom prst="rect">
                <a:avLst/>
              </a:prstGeom>
            </p:spPr>
          </p:pic>
          <p:pic>
            <p:nvPicPr>
              <p:cNvPr id="116" name="Bilde 19">
                <a:extLst>
                  <a:ext uri="{FF2B5EF4-FFF2-40B4-BE49-F238E27FC236}">
                    <a16:creationId xmlns:a16="http://schemas.microsoft.com/office/drawing/2014/main" id="{98CBB1B9-721C-7D45-A124-DA607A238B42}"/>
                  </a:ext>
                </a:extLst>
              </p:cNvPr>
              <p:cNvPicPr>
                <a:picLocks noChangeAspect="1"/>
              </p:cNvPicPr>
              <p:nvPr/>
            </p:nvPicPr>
            <p:blipFill>
              <a:blip r:embed="rId3"/>
              <a:stretch>
                <a:fillRect/>
              </a:stretch>
            </p:blipFill>
            <p:spPr>
              <a:xfrm>
                <a:off x="2225373" y="2221089"/>
                <a:ext cx="1261603" cy="577315"/>
              </a:xfrm>
              <a:prstGeom prst="rect">
                <a:avLst/>
              </a:prstGeom>
            </p:spPr>
          </p:pic>
          <p:pic>
            <p:nvPicPr>
              <p:cNvPr id="117" name="Bilde 19">
                <a:extLst>
                  <a:ext uri="{FF2B5EF4-FFF2-40B4-BE49-F238E27FC236}">
                    <a16:creationId xmlns:a16="http://schemas.microsoft.com/office/drawing/2014/main" id="{B472ABE9-0D6D-9049-96A2-4A0AD38EE549}"/>
                  </a:ext>
                </a:extLst>
              </p:cNvPr>
              <p:cNvPicPr>
                <a:picLocks noChangeAspect="1"/>
              </p:cNvPicPr>
              <p:nvPr/>
            </p:nvPicPr>
            <p:blipFill>
              <a:blip r:embed="rId3"/>
              <a:stretch>
                <a:fillRect/>
              </a:stretch>
            </p:blipFill>
            <p:spPr>
              <a:xfrm>
                <a:off x="2225373" y="2345266"/>
                <a:ext cx="1261603" cy="577315"/>
              </a:xfrm>
              <a:prstGeom prst="rect">
                <a:avLst/>
              </a:prstGeom>
            </p:spPr>
          </p:pic>
          <p:pic>
            <p:nvPicPr>
              <p:cNvPr id="118" name="Bilde 19">
                <a:extLst>
                  <a:ext uri="{FF2B5EF4-FFF2-40B4-BE49-F238E27FC236}">
                    <a16:creationId xmlns:a16="http://schemas.microsoft.com/office/drawing/2014/main" id="{96505A05-4F06-CD4D-8C8E-35C7E0770F39}"/>
                  </a:ext>
                </a:extLst>
              </p:cNvPr>
              <p:cNvPicPr>
                <a:picLocks noChangeAspect="1"/>
              </p:cNvPicPr>
              <p:nvPr/>
            </p:nvPicPr>
            <p:blipFill>
              <a:blip r:embed="rId3"/>
              <a:stretch>
                <a:fillRect/>
              </a:stretch>
            </p:blipFill>
            <p:spPr>
              <a:xfrm>
                <a:off x="2225373" y="2537177"/>
                <a:ext cx="1261603" cy="577315"/>
              </a:xfrm>
              <a:prstGeom prst="rect">
                <a:avLst/>
              </a:prstGeom>
            </p:spPr>
          </p:pic>
          <p:pic>
            <p:nvPicPr>
              <p:cNvPr id="119" name="Bilde 19">
                <a:extLst>
                  <a:ext uri="{FF2B5EF4-FFF2-40B4-BE49-F238E27FC236}">
                    <a16:creationId xmlns:a16="http://schemas.microsoft.com/office/drawing/2014/main" id="{AF6FE75C-0A85-534E-BA66-B9D970C14514}"/>
                  </a:ext>
                </a:extLst>
              </p:cNvPr>
              <p:cNvPicPr>
                <a:picLocks noChangeAspect="1"/>
              </p:cNvPicPr>
              <p:nvPr/>
            </p:nvPicPr>
            <p:blipFill>
              <a:blip r:embed="rId3"/>
              <a:stretch>
                <a:fillRect/>
              </a:stretch>
            </p:blipFill>
            <p:spPr>
              <a:xfrm>
                <a:off x="2225373" y="2683933"/>
                <a:ext cx="1261603" cy="577315"/>
              </a:xfrm>
              <a:prstGeom prst="rect">
                <a:avLst/>
              </a:prstGeom>
            </p:spPr>
          </p:pic>
          <p:pic>
            <p:nvPicPr>
              <p:cNvPr id="120" name="Bilde 19">
                <a:extLst>
                  <a:ext uri="{FF2B5EF4-FFF2-40B4-BE49-F238E27FC236}">
                    <a16:creationId xmlns:a16="http://schemas.microsoft.com/office/drawing/2014/main" id="{5409D323-FA63-3E45-8FB0-36FB9F1BE6E6}"/>
                  </a:ext>
                </a:extLst>
              </p:cNvPr>
              <p:cNvPicPr>
                <a:picLocks noChangeAspect="1"/>
              </p:cNvPicPr>
              <p:nvPr/>
            </p:nvPicPr>
            <p:blipFill>
              <a:blip r:embed="rId3"/>
              <a:stretch>
                <a:fillRect/>
              </a:stretch>
            </p:blipFill>
            <p:spPr>
              <a:xfrm>
                <a:off x="2225373" y="2853266"/>
                <a:ext cx="1261603" cy="577315"/>
              </a:xfrm>
              <a:prstGeom prst="rect">
                <a:avLst/>
              </a:prstGeom>
            </p:spPr>
          </p:pic>
          <p:pic>
            <p:nvPicPr>
              <p:cNvPr id="121" name="Bilde 19">
                <a:extLst>
                  <a:ext uri="{FF2B5EF4-FFF2-40B4-BE49-F238E27FC236}">
                    <a16:creationId xmlns:a16="http://schemas.microsoft.com/office/drawing/2014/main" id="{CD2038BA-036A-AA4B-9898-58DDDFE3A2CA}"/>
                  </a:ext>
                </a:extLst>
              </p:cNvPr>
              <p:cNvPicPr>
                <a:picLocks noChangeAspect="1"/>
              </p:cNvPicPr>
              <p:nvPr/>
            </p:nvPicPr>
            <p:blipFill>
              <a:blip r:embed="rId3"/>
              <a:stretch>
                <a:fillRect/>
              </a:stretch>
            </p:blipFill>
            <p:spPr>
              <a:xfrm>
                <a:off x="2225373" y="3022600"/>
                <a:ext cx="1261603" cy="577315"/>
              </a:xfrm>
              <a:prstGeom prst="rect">
                <a:avLst/>
              </a:prstGeom>
            </p:spPr>
          </p:pic>
        </p:grpSp>
        <p:grpSp>
          <p:nvGrpSpPr>
            <p:cNvPr id="122" name="Group 121">
              <a:extLst>
                <a:ext uri="{FF2B5EF4-FFF2-40B4-BE49-F238E27FC236}">
                  <a16:creationId xmlns:a16="http://schemas.microsoft.com/office/drawing/2014/main" id="{C6AFB3E2-C26E-984A-A61B-2225B950DFB6}"/>
                </a:ext>
              </a:extLst>
            </p:cNvPr>
            <p:cNvGrpSpPr/>
            <p:nvPr/>
          </p:nvGrpSpPr>
          <p:grpSpPr>
            <a:xfrm>
              <a:off x="10398528" y="3203221"/>
              <a:ext cx="1261603" cy="2056160"/>
              <a:chOff x="2225373" y="1543755"/>
              <a:chExt cx="1261603" cy="2056160"/>
            </a:xfrm>
          </p:grpSpPr>
          <p:pic>
            <p:nvPicPr>
              <p:cNvPr id="123" name="Bilde 19">
                <a:extLst>
                  <a:ext uri="{FF2B5EF4-FFF2-40B4-BE49-F238E27FC236}">
                    <a16:creationId xmlns:a16="http://schemas.microsoft.com/office/drawing/2014/main" id="{BC63DD77-C899-744A-9E11-C6F22555FDFB}"/>
                  </a:ext>
                </a:extLst>
              </p:cNvPr>
              <p:cNvPicPr>
                <a:picLocks noChangeAspect="1"/>
              </p:cNvPicPr>
              <p:nvPr/>
            </p:nvPicPr>
            <p:blipFill>
              <a:blip r:embed="rId3"/>
              <a:stretch>
                <a:fillRect/>
              </a:stretch>
            </p:blipFill>
            <p:spPr>
              <a:xfrm>
                <a:off x="2225373" y="1543755"/>
                <a:ext cx="1261603" cy="577315"/>
              </a:xfrm>
              <a:prstGeom prst="rect">
                <a:avLst/>
              </a:prstGeom>
            </p:spPr>
          </p:pic>
          <p:pic>
            <p:nvPicPr>
              <p:cNvPr id="124" name="Bilde 19">
                <a:extLst>
                  <a:ext uri="{FF2B5EF4-FFF2-40B4-BE49-F238E27FC236}">
                    <a16:creationId xmlns:a16="http://schemas.microsoft.com/office/drawing/2014/main" id="{6029E78B-44FD-2745-BE38-ECCA473CE583}"/>
                  </a:ext>
                </a:extLst>
              </p:cNvPr>
              <p:cNvPicPr>
                <a:picLocks noChangeAspect="1"/>
              </p:cNvPicPr>
              <p:nvPr/>
            </p:nvPicPr>
            <p:blipFill>
              <a:blip r:embed="rId3"/>
              <a:stretch>
                <a:fillRect/>
              </a:stretch>
            </p:blipFill>
            <p:spPr>
              <a:xfrm>
                <a:off x="2225373" y="1735666"/>
                <a:ext cx="1261603" cy="577315"/>
              </a:xfrm>
              <a:prstGeom prst="rect">
                <a:avLst/>
              </a:prstGeom>
            </p:spPr>
          </p:pic>
          <p:pic>
            <p:nvPicPr>
              <p:cNvPr id="125" name="Bilde 19">
                <a:extLst>
                  <a:ext uri="{FF2B5EF4-FFF2-40B4-BE49-F238E27FC236}">
                    <a16:creationId xmlns:a16="http://schemas.microsoft.com/office/drawing/2014/main" id="{C63570EE-E7CB-9E46-B8DC-2AD6EFBA1180}"/>
                  </a:ext>
                </a:extLst>
              </p:cNvPr>
              <p:cNvPicPr>
                <a:picLocks noChangeAspect="1"/>
              </p:cNvPicPr>
              <p:nvPr/>
            </p:nvPicPr>
            <p:blipFill>
              <a:blip r:embed="rId3"/>
              <a:stretch>
                <a:fillRect/>
              </a:stretch>
            </p:blipFill>
            <p:spPr>
              <a:xfrm>
                <a:off x="2225373" y="1905000"/>
                <a:ext cx="1261603" cy="577315"/>
              </a:xfrm>
              <a:prstGeom prst="rect">
                <a:avLst/>
              </a:prstGeom>
            </p:spPr>
          </p:pic>
          <p:pic>
            <p:nvPicPr>
              <p:cNvPr id="126" name="Bilde 19">
                <a:extLst>
                  <a:ext uri="{FF2B5EF4-FFF2-40B4-BE49-F238E27FC236}">
                    <a16:creationId xmlns:a16="http://schemas.microsoft.com/office/drawing/2014/main" id="{139B16B0-D4B2-1540-B935-C1082A14218A}"/>
                  </a:ext>
                </a:extLst>
              </p:cNvPr>
              <p:cNvPicPr>
                <a:picLocks noChangeAspect="1"/>
              </p:cNvPicPr>
              <p:nvPr/>
            </p:nvPicPr>
            <p:blipFill>
              <a:blip r:embed="rId3"/>
              <a:stretch>
                <a:fillRect/>
              </a:stretch>
            </p:blipFill>
            <p:spPr>
              <a:xfrm>
                <a:off x="2225373" y="2074334"/>
                <a:ext cx="1261603" cy="577315"/>
              </a:xfrm>
              <a:prstGeom prst="rect">
                <a:avLst/>
              </a:prstGeom>
            </p:spPr>
          </p:pic>
          <p:pic>
            <p:nvPicPr>
              <p:cNvPr id="127" name="Bilde 19">
                <a:extLst>
                  <a:ext uri="{FF2B5EF4-FFF2-40B4-BE49-F238E27FC236}">
                    <a16:creationId xmlns:a16="http://schemas.microsoft.com/office/drawing/2014/main" id="{5D64CA14-4E70-2640-A784-8736B2B22124}"/>
                  </a:ext>
                </a:extLst>
              </p:cNvPr>
              <p:cNvPicPr>
                <a:picLocks noChangeAspect="1"/>
              </p:cNvPicPr>
              <p:nvPr/>
            </p:nvPicPr>
            <p:blipFill>
              <a:blip r:embed="rId3"/>
              <a:stretch>
                <a:fillRect/>
              </a:stretch>
            </p:blipFill>
            <p:spPr>
              <a:xfrm>
                <a:off x="2225373" y="2221089"/>
                <a:ext cx="1261603" cy="577315"/>
              </a:xfrm>
              <a:prstGeom prst="rect">
                <a:avLst/>
              </a:prstGeom>
            </p:spPr>
          </p:pic>
          <p:pic>
            <p:nvPicPr>
              <p:cNvPr id="128" name="Bilde 19">
                <a:extLst>
                  <a:ext uri="{FF2B5EF4-FFF2-40B4-BE49-F238E27FC236}">
                    <a16:creationId xmlns:a16="http://schemas.microsoft.com/office/drawing/2014/main" id="{852CC996-D465-BD4E-BA77-6B951EA97908}"/>
                  </a:ext>
                </a:extLst>
              </p:cNvPr>
              <p:cNvPicPr>
                <a:picLocks noChangeAspect="1"/>
              </p:cNvPicPr>
              <p:nvPr/>
            </p:nvPicPr>
            <p:blipFill>
              <a:blip r:embed="rId3"/>
              <a:stretch>
                <a:fillRect/>
              </a:stretch>
            </p:blipFill>
            <p:spPr>
              <a:xfrm>
                <a:off x="2225373" y="2345266"/>
                <a:ext cx="1261603" cy="577315"/>
              </a:xfrm>
              <a:prstGeom prst="rect">
                <a:avLst/>
              </a:prstGeom>
            </p:spPr>
          </p:pic>
          <p:pic>
            <p:nvPicPr>
              <p:cNvPr id="129" name="Bilde 19">
                <a:extLst>
                  <a:ext uri="{FF2B5EF4-FFF2-40B4-BE49-F238E27FC236}">
                    <a16:creationId xmlns:a16="http://schemas.microsoft.com/office/drawing/2014/main" id="{4ADAA5F1-F8BA-A840-A76C-3A0CBFE5ED7B}"/>
                  </a:ext>
                </a:extLst>
              </p:cNvPr>
              <p:cNvPicPr>
                <a:picLocks noChangeAspect="1"/>
              </p:cNvPicPr>
              <p:nvPr/>
            </p:nvPicPr>
            <p:blipFill>
              <a:blip r:embed="rId3"/>
              <a:stretch>
                <a:fillRect/>
              </a:stretch>
            </p:blipFill>
            <p:spPr>
              <a:xfrm>
                <a:off x="2225373" y="2537177"/>
                <a:ext cx="1261603" cy="577315"/>
              </a:xfrm>
              <a:prstGeom prst="rect">
                <a:avLst/>
              </a:prstGeom>
            </p:spPr>
          </p:pic>
          <p:pic>
            <p:nvPicPr>
              <p:cNvPr id="130" name="Bilde 19">
                <a:extLst>
                  <a:ext uri="{FF2B5EF4-FFF2-40B4-BE49-F238E27FC236}">
                    <a16:creationId xmlns:a16="http://schemas.microsoft.com/office/drawing/2014/main" id="{DD537B91-5C6B-0440-B890-667C1551D8AD}"/>
                  </a:ext>
                </a:extLst>
              </p:cNvPr>
              <p:cNvPicPr>
                <a:picLocks noChangeAspect="1"/>
              </p:cNvPicPr>
              <p:nvPr/>
            </p:nvPicPr>
            <p:blipFill>
              <a:blip r:embed="rId3"/>
              <a:stretch>
                <a:fillRect/>
              </a:stretch>
            </p:blipFill>
            <p:spPr>
              <a:xfrm>
                <a:off x="2225373" y="2683933"/>
                <a:ext cx="1261603" cy="577315"/>
              </a:xfrm>
              <a:prstGeom prst="rect">
                <a:avLst/>
              </a:prstGeom>
            </p:spPr>
          </p:pic>
          <p:pic>
            <p:nvPicPr>
              <p:cNvPr id="131" name="Bilde 19">
                <a:extLst>
                  <a:ext uri="{FF2B5EF4-FFF2-40B4-BE49-F238E27FC236}">
                    <a16:creationId xmlns:a16="http://schemas.microsoft.com/office/drawing/2014/main" id="{0E064C08-CA09-8546-BBB4-466A5187586E}"/>
                  </a:ext>
                </a:extLst>
              </p:cNvPr>
              <p:cNvPicPr>
                <a:picLocks noChangeAspect="1"/>
              </p:cNvPicPr>
              <p:nvPr/>
            </p:nvPicPr>
            <p:blipFill>
              <a:blip r:embed="rId3"/>
              <a:stretch>
                <a:fillRect/>
              </a:stretch>
            </p:blipFill>
            <p:spPr>
              <a:xfrm>
                <a:off x="2225373" y="2853266"/>
                <a:ext cx="1261603" cy="577315"/>
              </a:xfrm>
              <a:prstGeom prst="rect">
                <a:avLst/>
              </a:prstGeom>
            </p:spPr>
          </p:pic>
          <p:pic>
            <p:nvPicPr>
              <p:cNvPr id="132" name="Bilde 19">
                <a:extLst>
                  <a:ext uri="{FF2B5EF4-FFF2-40B4-BE49-F238E27FC236}">
                    <a16:creationId xmlns:a16="http://schemas.microsoft.com/office/drawing/2014/main" id="{E563AA71-4E8F-EE47-9B49-901F51B5CA10}"/>
                  </a:ext>
                </a:extLst>
              </p:cNvPr>
              <p:cNvPicPr>
                <a:picLocks noChangeAspect="1"/>
              </p:cNvPicPr>
              <p:nvPr/>
            </p:nvPicPr>
            <p:blipFill>
              <a:blip r:embed="rId3"/>
              <a:stretch>
                <a:fillRect/>
              </a:stretch>
            </p:blipFill>
            <p:spPr>
              <a:xfrm>
                <a:off x="2225373" y="3022600"/>
                <a:ext cx="1261603" cy="577315"/>
              </a:xfrm>
              <a:prstGeom prst="rect">
                <a:avLst/>
              </a:prstGeom>
            </p:spPr>
          </p:pic>
        </p:grpSp>
        <p:pic>
          <p:nvPicPr>
            <p:cNvPr id="133" name="Bilde 19">
              <a:extLst>
                <a:ext uri="{FF2B5EF4-FFF2-40B4-BE49-F238E27FC236}">
                  <a16:creationId xmlns:a16="http://schemas.microsoft.com/office/drawing/2014/main" id="{64B6245E-6353-8149-B3F4-37F46806E63A}"/>
                </a:ext>
              </a:extLst>
            </p:cNvPr>
            <p:cNvPicPr>
              <a:picLocks noChangeAspect="1"/>
            </p:cNvPicPr>
            <p:nvPr/>
          </p:nvPicPr>
          <p:blipFill>
            <a:blip r:embed="rId3"/>
            <a:stretch>
              <a:fillRect/>
            </a:stretch>
          </p:blipFill>
          <p:spPr>
            <a:xfrm>
              <a:off x="10409818" y="4850523"/>
              <a:ext cx="1261603" cy="577315"/>
            </a:xfrm>
            <a:prstGeom prst="rect">
              <a:avLst/>
            </a:prstGeom>
          </p:spPr>
        </p:pic>
        <p:pic>
          <p:nvPicPr>
            <p:cNvPr id="134" name="Bilde 19">
              <a:extLst>
                <a:ext uri="{FF2B5EF4-FFF2-40B4-BE49-F238E27FC236}">
                  <a16:creationId xmlns:a16="http://schemas.microsoft.com/office/drawing/2014/main" id="{9EB1652A-9C03-9E44-95BD-4222BCCD09FC}"/>
                </a:ext>
              </a:extLst>
            </p:cNvPr>
            <p:cNvPicPr>
              <a:picLocks noChangeAspect="1"/>
            </p:cNvPicPr>
            <p:nvPr/>
          </p:nvPicPr>
          <p:blipFill>
            <a:blip r:embed="rId3"/>
            <a:stretch>
              <a:fillRect/>
            </a:stretch>
          </p:blipFill>
          <p:spPr>
            <a:xfrm>
              <a:off x="10398529" y="5042434"/>
              <a:ext cx="1261603" cy="577315"/>
            </a:xfrm>
            <a:prstGeom prst="rect">
              <a:avLst/>
            </a:prstGeom>
          </p:spPr>
        </p:pic>
      </p:grpSp>
      <p:sp>
        <p:nvSpPr>
          <p:cNvPr id="142" name="Rectangle 141">
            <a:extLst>
              <a:ext uri="{FF2B5EF4-FFF2-40B4-BE49-F238E27FC236}">
                <a16:creationId xmlns:a16="http://schemas.microsoft.com/office/drawing/2014/main" id="{28FE5B65-963C-ED41-9444-25228C186F91}"/>
              </a:ext>
            </a:extLst>
          </p:cNvPr>
          <p:cNvSpPr/>
          <p:nvPr/>
        </p:nvSpPr>
        <p:spPr>
          <a:xfrm>
            <a:off x="4572000" y="1121563"/>
            <a:ext cx="1218659" cy="1188787"/>
          </a:xfrm>
          <a:prstGeom prst="rect">
            <a:avLst/>
          </a:prstGeom>
        </p:spPr>
        <p:txBody>
          <a:bodyPr wrap="square">
            <a:spAutoFit/>
          </a:bodyPr>
          <a:lstStyle/>
          <a:p>
            <a:pPr lvl="0" algn="ctr">
              <a:defRPr/>
            </a:pPr>
            <a:r>
              <a:rPr lang="nb-NO" sz="7125">
                <a:solidFill>
                  <a:schemeClr val="bg2">
                    <a:lumMod val="50000"/>
                  </a:schemeClr>
                </a:solidFill>
              </a:rPr>
              <a:t>?</a:t>
            </a:r>
          </a:p>
        </p:txBody>
      </p:sp>
      <p:pic>
        <p:nvPicPr>
          <p:cNvPr id="137" name="Bilde 19">
            <a:extLst>
              <a:ext uri="{FF2B5EF4-FFF2-40B4-BE49-F238E27FC236}">
                <a16:creationId xmlns:a16="http://schemas.microsoft.com/office/drawing/2014/main" id="{947ABEAF-6BD6-4BF7-8BFB-B6DE5B717024}"/>
              </a:ext>
            </a:extLst>
          </p:cNvPr>
          <p:cNvPicPr>
            <a:picLocks noChangeAspect="1"/>
          </p:cNvPicPr>
          <p:nvPr/>
        </p:nvPicPr>
        <p:blipFill>
          <a:blip r:embed="rId3"/>
          <a:stretch>
            <a:fillRect/>
          </a:stretch>
        </p:blipFill>
        <p:spPr>
          <a:xfrm>
            <a:off x="2614561" y="1149483"/>
            <a:ext cx="793818" cy="363254"/>
          </a:xfrm>
          <a:prstGeom prst="rect">
            <a:avLst/>
          </a:prstGeom>
        </p:spPr>
      </p:pic>
      <p:pic>
        <p:nvPicPr>
          <p:cNvPr id="143" name="Bilde 19">
            <a:extLst>
              <a:ext uri="{FF2B5EF4-FFF2-40B4-BE49-F238E27FC236}">
                <a16:creationId xmlns:a16="http://schemas.microsoft.com/office/drawing/2014/main" id="{4E12A19F-3F65-4BBD-90F5-6363E0AF416B}"/>
              </a:ext>
            </a:extLst>
          </p:cNvPr>
          <p:cNvPicPr>
            <a:picLocks noChangeAspect="1"/>
          </p:cNvPicPr>
          <p:nvPr/>
        </p:nvPicPr>
        <p:blipFill>
          <a:blip r:embed="rId3"/>
          <a:stretch>
            <a:fillRect/>
          </a:stretch>
        </p:blipFill>
        <p:spPr>
          <a:xfrm>
            <a:off x="2629110" y="1297057"/>
            <a:ext cx="793818" cy="363254"/>
          </a:xfrm>
          <a:prstGeom prst="rect">
            <a:avLst/>
          </a:prstGeom>
        </p:spPr>
      </p:pic>
      <p:pic>
        <p:nvPicPr>
          <p:cNvPr id="138" name="Bilde 19">
            <a:extLst>
              <a:ext uri="{FF2B5EF4-FFF2-40B4-BE49-F238E27FC236}">
                <a16:creationId xmlns:a16="http://schemas.microsoft.com/office/drawing/2014/main" id="{15B3FEE8-7C1D-4227-B29A-BFF9772387F1}"/>
              </a:ext>
            </a:extLst>
          </p:cNvPr>
          <p:cNvPicPr>
            <a:picLocks noChangeAspect="1"/>
          </p:cNvPicPr>
          <p:nvPr/>
        </p:nvPicPr>
        <p:blipFill>
          <a:blip r:embed="rId3"/>
          <a:stretch>
            <a:fillRect/>
          </a:stretch>
        </p:blipFill>
        <p:spPr>
          <a:xfrm>
            <a:off x="1454575" y="2048932"/>
            <a:ext cx="867611" cy="397022"/>
          </a:xfrm>
          <a:prstGeom prst="rect">
            <a:avLst/>
          </a:prstGeom>
        </p:spPr>
      </p:pic>
      <p:pic>
        <p:nvPicPr>
          <p:cNvPr id="154" name="Bilde 19">
            <a:extLst>
              <a:ext uri="{FF2B5EF4-FFF2-40B4-BE49-F238E27FC236}">
                <a16:creationId xmlns:a16="http://schemas.microsoft.com/office/drawing/2014/main" id="{1420E315-3E93-46CC-8218-DC0F88533BE5}"/>
              </a:ext>
            </a:extLst>
          </p:cNvPr>
          <p:cNvPicPr>
            <a:picLocks noChangeAspect="1"/>
          </p:cNvPicPr>
          <p:nvPr/>
        </p:nvPicPr>
        <p:blipFill>
          <a:blip r:embed="rId3"/>
          <a:stretch>
            <a:fillRect/>
          </a:stretch>
        </p:blipFill>
        <p:spPr>
          <a:xfrm>
            <a:off x="1448216" y="2181419"/>
            <a:ext cx="867611" cy="397022"/>
          </a:xfrm>
          <a:prstGeom prst="rect">
            <a:avLst/>
          </a:prstGeom>
        </p:spPr>
      </p:pic>
      <p:pic>
        <p:nvPicPr>
          <p:cNvPr id="155" name="Bilde 19">
            <a:extLst>
              <a:ext uri="{FF2B5EF4-FFF2-40B4-BE49-F238E27FC236}">
                <a16:creationId xmlns:a16="http://schemas.microsoft.com/office/drawing/2014/main" id="{9C9E8DF1-E8E2-4EF1-A42A-565CCA8113C9}"/>
              </a:ext>
            </a:extLst>
          </p:cNvPr>
          <p:cNvPicPr>
            <a:picLocks noChangeAspect="1"/>
          </p:cNvPicPr>
          <p:nvPr/>
        </p:nvPicPr>
        <p:blipFill>
          <a:blip r:embed="rId3"/>
          <a:stretch>
            <a:fillRect/>
          </a:stretch>
        </p:blipFill>
        <p:spPr>
          <a:xfrm>
            <a:off x="1462765" y="2328993"/>
            <a:ext cx="867611" cy="397022"/>
          </a:xfrm>
          <a:prstGeom prst="rect">
            <a:avLst/>
          </a:prstGeom>
        </p:spPr>
      </p:pic>
      <p:pic>
        <p:nvPicPr>
          <p:cNvPr id="156" name="Bilde 19">
            <a:extLst>
              <a:ext uri="{FF2B5EF4-FFF2-40B4-BE49-F238E27FC236}">
                <a16:creationId xmlns:a16="http://schemas.microsoft.com/office/drawing/2014/main" id="{AEDE6510-75F0-4625-ABCF-DE2A616F8CCD}"/>
              </a:ext>
            </a:extLst>
          </p:cNvPr>
          <p:cNvPicPr>
            <a:picLocks noChangeAspect="1"/>
          </p:cNvPicPr>
          <p:nvPr/>
        </p:nvPicPr>
        <p:blipFill>
          <a:blip r:embed="rId3"/>
          <a:stretch>
            <a:fillRect/>
          </a:stretch>
        </p:blipFill>
        <p:spPr>
          <a:xfrm>
            <a:off x="1456971" y="2467840"/>
            <a:ext cx="867611" cy="397022"/>
          </a:xfrm>
          <a:prstGeom prst="rect">
            <a:avLst/>
          </a:prstGeom>
        </p:spPr>
      </p:pic>
      <p:pic>
        <p:nvPicPr>
          <p:cNvPr id="157" name="Bilde 19">
            <a:extLst>
              <a:ext uri="{FF2B5EF4-FFF2-40B4-BE49-F238E27FC236}">
                <a16:creationId xmlns:a16="http://schemas.microsoft.com/office/drawing/2014/main" id="{C5DDED67-5A50-4B08-9C30-0B6C06F24143}"/>
              </a:ext>
            </a:extLst>
          </p:cNvPr>
          <p:cNvPicPr>
            <a:picLocks noChangeAspect="1"/>
          </p:cNvPicPr>
          <p:nvPr/>
        </p:nvPicPr>
        <p:blipFill>
          <a:blip r:embed="rId3"/>
          <a:stretch>
            <a:fillRect/>
          </a:stretch>
        </p:blipFill>
        <p:spPr>
          <a:xfrm>
            <a:off x="1470403" y="2595847"/>
            <a:ext cx="867611" cy="397022"/>
          </a:xfrm>
          <a:prstGeom prst="rect">
            <a:avLst/>
          </a:prstGeom>
        </p:spPr>
      </p:pic>
      <p:pic>
        <p:nvPicPr>
          <p:cNvPr id="159" name="Bilde 19">
            <a:extLst>
              <a:ext uri="{FF2B5EF4-FFF2-40B4-BE49-F238E27FC236}">
                <a16:creationId xmlns:a16="http://schemas.microsoft.com/office/drawing/2014/main" id="{AE8EA463-CC8C-44F2-AE92-54CF81E664E9}"/>
              </a:ext>
            </a:extLst>
          </p:cNvPr>
          <p:cNvPicPr>
            <a:picLocks noChangeAspect="1"/>
          </p:cNvPicPr>
          <p:nvPr/>
        </p:nvPicPr>
        <p:blipFill>
          <a:blip r:embed="rId3"/>
          <a:stretch>
            <a:fillRect/>
          </a:stretch>
        </p:blipFill>
        <p:spPr>
          <a:xfrm>
            <a:off x="1463141" y="2725228"/>
            <a:ext cx="867611" cy="397022"/>
          </a:xfrm>
          <a:prstGeom prst="rect">
            <a:avLst/>
          </a:prstGeom>
        </p:spPr>
      </p:pic>
      <p:pic>
        <p:nvPicPr>
          <p:cNvPr id="162" name="Bilde 19">
            <a:extLst>
              <a:ext uri="{FF2B5EF4-FFF2-40B4-BE49-F238E27FC236}">
                <a16:creationId xmlns:a16="http://schemas.microsoft.com/office/drawing/2014/main" id="{F030EF67-7070-4D9C-B8A5-B257FD2B23B3}"/>
              </a:ext>
            </a:extLst>
          </p:cNvPr>
          <p:cNvPicPr>
            <a:picLocks noChangeAspect="1"/>
          </p:cNvPicPr>
          <p:nvPr/>
        </p:nvPicPr>
        <p:blipFill>
          <a:blip r:embed="rId3"/>
          <a:stretch>
            <a:fillRect/>
          </a:stretch>
        </p:blipFill>
        <p:spPr>
          <a:xfrm>
            <a:off x="3657544" y="1150013"/>
            <a:ext cx="842272" cy="385427"/>
          </a:xfrm>
          <a:prstGeom prst="rect">
            <a:avLst/>
          </a:prstGeom>
        </p:spPr>
      </p:pic>
      <p:pic>
        <p:nvPicPr>
          <p:cNvPr id="163" name="Bilde 19">
            <a:extLst>
              <a:ext uri="{FF2B5EF4-FFF2-40B4-BE49-F238E27FC236}">
                <a16:creationId xmlns:a16="http://schemas.microsoft.com/office/drawing/2014/main" id="{472ED10D-7BBA-4CB9-86C4-72940EF9AF3A}"/>
              </a:ext>
            </a:extLst>
          </p:cNvPr>
          <p:cNvPicPr>
            <a:picLocks noChangeAspect="1"/>
          </p:cNvPicPr>
          <p:nvPr/>
        </p:nvPicPr>
        <p:blipFill>
          <a:blip r:embed="rId3"/>
          <a:stretch>
            <a:fillRect/>
          </a:stretch>
        </p:blipFill>
        <p:spPr>
          <a:xfrm>
            <a:off x="3656427" y="1285990"/>
            <a:ext cx="842272" cy="385427"/>
          </a:xfrm>
          <a:prstGeom prst="rect">
            <a:avLst/>
          </a:prstGeom>
        </p:spPr>
      </p:pic>
      <p:pic>
        <p:nvPicPr>
          <p:cNvPr id="164" name="Bilde 19">
            <a:extLst>
              <a:ext uri="{FF2B5EF4-FFF2-40B4-BE49-F238E27FC236}">
                <a16:creationId xmlns:a16="http://schemas.microsoft.com/office/drawing/2014/main" id="{E363F42A-F3AD-439B-998E-08E577B9A060}"/>
              </a:ext>
            </a:extLst>
          </p:cNvPr>
          <p:cNvPicPr>
            <a:picLocks noChangeAspect="1"/>
          </p:cNvPicPr>
          <p:nvPr/>
        </p:nvPicPr>
        <p:blipFill>
          <a:blip r:embed="rId3"/>
          <a:stretch>
            <a:fillRect/>
          </a:stretch>
        </p:blipFill>
        <p:spPr>
          <a:xfrm>
            <a:off x="388495" y="3861648"/>
            <a:ext cx="867610" cy="397022"/>
          </a:xfrm>
          <a:prstGeom prst="rect">
            <a:avLst/>
          </a:prstGeom>
        </p:spPr>
      </p:pic>
      <p:pic>
        <p:nvPicPr>
          <p:cNvPr id="165" name="Bilde 19">
            <a:extLst>
              <a:ext uri="{FF2B5EF4-FFF2-40B4-BE49-F238E27FC236}">
                <a16:creationId xmlns:a16="http://schemas.microsoft.com/office/drawing/2014/main" id="{11747BB4-FC95-4043-A864-9E2416652C61}"/>
              </a:ext>
            </a:extLst>
          </p:cNvPr>
          <p:cNvPicPr>
            <a:picLocks noChangeAspect="1"/>
          </p:cNvPicPr>
          <p:nvPr/>
        </p:nvPicPr>
        <p:blipFill>
          <a:blip r:embed="rId3"/>
          <a:stretch>
            <a:fillRect/>
          </a:stretch>
        </p:blipFill>
        <p:spPr>
          <a:xfrm>
            <a:off x="405429" y="3977300"/>
            <a:ext cx="867610" cy="397022"/>
          </a:xfrm>
          <a:prstGeom prst="rect">
            <a:avLst/>
          </a:prstGeom>
        </p:spPr>
      </p:pic>
      <p:pic>
        <p:nvPicPr>
          <p:cNvPr id="166" name="Bilde 19">
            <a:extLst>
              <a:ext uri="{FF2B5EF4-FFF2-40B4-BE49-F238E27FC236}">
                <a16:creationId xmlns:a16="http://schemas.microsoft.com/office/drawing/2014/main" id="{1EEE7109-E84C-4D1A-AF86-8FBB5F39D3FF}"/>
              </a:ext>
            </a:extLst>
          </p:cNvPr>
          <p:cNvPicPr>
            <a:picLocks noChangeAspect="1"/>
          </p:cNvPicPr>
          <p:nvPr/>
        </p:nvPicPr>
        <p:blipFill>
          <a:blip r:embed="rId3"/>
          <a:stretch>
            <a:fillRect/>
          </a:stretch>
        </p:blipFill>
        <p:spPr>
          <a:xfrm>
            <a:off x="388496" y="4070222"/>
            <a:ext cx="867610" cy="397022"/>
          </a:xfrm>
          <a:prstGeom prst="rect">
            <a:avLst/>
          </a:prstGeom>
        </p:spPr>
      </p:pic>
      <p:pic>
        <p:nvPicPr>
          <p:cNvPr id="167" name="Bilde 19">
            <a:extLst>
              <a:ext uri="{FF2B5EF4-FFF2-40B4-BE49-F238E27FC236}">
                <a16:creationId xmlns:a16="http://schemas.microsoft.com/office/drawing/2014/main" id="{8399CF54-4029-4344-9BFF-74E918A150F9}"/>
              </a:ext>
            </a:extLst>
          </p:cNvPr>
          <p:cNvPicPr>
            <a:picLocks noChangeAspect="1"/>
          </p:cNvPicPr>
          <p:nvPr/>
        </p:nvPicPr>
        <p:blipFill>
          <a:blip r:embed="rId3"/>
          <a:stretch>
            <a:fillRect/>
          </a:stretch>
        </p:blipFill>
        <p:spPr>
          <a:xfrm>
            <a:off x="388496" y="4171504"/>
            <a:ext cx="867610" cy="397022"/>
          </a:xfrm>
          <a:prstGeom prst="rect">
            <a:avLst/>
          </a:prstGeom>
        </p:spPr>
      </p:pic>
      <p:pic>
        <p:nvPicPr>
          <p:cNvPr id="168" name="Bilde 19">
            <a:extLst>
              <a:ext uri="{FF2B5EF4-FFF2-40B4-BE49-F238E27FC236}">
                <a16:creationId xmlns:a16="http://schemas.microsoft.com/office/drawing/2014/main" id="{2C7E774F-F740-4CE6-9866-234C968F783F}"/>
              </a:ext>
            </a:extLst>
          </p:cNvPr>
          <p:cNvPicPr>
            <a:picLocks noChangeAspect="1"/>
          </p:cNvPicPr>
          <p:nvPr/>
        </p:nvPicPr>
        <p:blipFill>
          <a:blip r:embed="rId3"/>
          <a:stretch>
            <a:fillRect/>
          </a:stretch>
        </p:blipFill>
        <p:spPr>
          <a:xfrm>
            <a:off x="388496" y="4281360"/>
            <a:ext cx="867610" cy="397022"/>
          </a:xfrm>
          <a:prstGeom prst="rect">
            <a:avLst/>
          </a:prstGeom>
        </p:spPr>
      </p:pic>
      <p:pic>
        <p:nvPicPr>
          <p:cNvPr id="169" name="Bilde 19">
            <a:extLst>
              <a:ext uri="{FF2B5EF4-FFF2-40B4-BE49-F238E27FC236}">
                <a16:creationId xmlns:a16="http://schemas.microsoft.com/office/drawing/2014/main" id="{D97D2A05-9C2D-4503-BCF0-E13490D73716}"/>
              </a:ext>
            </a:extLst>
          </p:cNvPr>
          <p:cNvPicPr>
            <a:picLocks noChangeAspect="1"/>
          </p:cNvPicPr>
          <p:nvPr/>
        </p:nvPicPr>
        <p:blipFill>
          <a:blip r:embed="rId3"/>
          <a:stretch>
            <a:fillRect/>
          </a:stretch>
        </p:blipFill>
        <p:spPr>
          <a:xfrm>
            <a:off x="1455478" y="2838770"/>
            <a:ext cx="867611" cy="397022"/>
          </a:xfrm>
          <a:prstGeom prst="rect">
            <a:avLst/>
          </a:prstGeom>
        </p:spPr>
      </p:pic>
      <p:pic>
        <p:nvPicPr>
          <p:cNvPr id="170" name="Bilde 19">
            <a:extLst>
              <a:ext uri="{FF2B5EF4-FFF2-40B4-BE49-F238E27FC236}">
                <a16:creationId xmlns:a16="http://schemas.microsoft.com/office/drawing/2014/main" id="{AF6A501E-B011-4189-A810-2BC61863068C}"/>
              </a:ext>
            </a:extLst>
          </p:cNvPr>
          <p:cNvPicPr>
            <a:picLocks noChangeAspect="1"/>
          </p:cNvPicPr>
          <p:nvPr/>
        </p:nvPicPr>
        <p:blipFill>
          <a:blip r:embed="rId3"/>
          <a:stretch>
            <a:fillRect/>
          </a:stretch>
        </p:blipFill>
        <p:spPr>
          <a:xfrm>
            <a:off x="1470028" y="2986344"/>
            <a:ext cx="867611" cy="397022"/>
          </a:xfrm>
          <a:prstGeom prst="rect">
            <a:avLst/>
          </a:prstGeom>
        </p:spPr>
      </p:pic>
      <p:pic>
        <p:nvPicPr>
          <p:cNvPr id="171" name="Bilde 19">
            <a:extLst>
              <a:ext uri="{FF2B5EF4-FFF2-40B4-BE49-F238E27FC236}">
                <a16:creationId xmlns:a16="http://schemas.microsoft.com/office/drawing/2014/main" id="{3A8DD2BA-C910-4AD0-944A-E2494F5364CC}"/>
              </a:ext>
            </a:extLst>
          </p:cNvPr>
          <p:cNvPicPr>
            <a:picLocks noChangeAspect="1"/>
          </p:cNvPicPr>
          <p:nvPr/>
        </p:nvPicPr>
        <p:blipFill>
          <a:blip r:embed="rId3"/>
          <a:stretch>
            <a:fillRect/>
          </a:stretch>
        </p:blipFill>
        <p:spPr>
          <a:xfrm>
            <a:off x="1464233" y="3125191"/>
            <a:ext cx="867611" cy="397022"/>
          </a:xfrm>
          <a:prstGeom prst="rect">
            <a:avLst/>
          </a:prstGeom>
        </p:spPr>
      </p:pic>
      <p:pic>
        <p:nvPicPr>
          <p:cNvPr id="172" name="Bilde 19">
            <a:extLst>
              <a:ext uri="{FF2B5EF4-FFF2-40B4-BE49-F238E27FC236}">
                <a16:creationId xmlns:a16="http://schemas.microsoft.com/office/drawing/2014/main" id="{8D62C33E-FC6D-4F69-AF41-4084CC56F494}"/>
              </a:ext>
            </a:extLst>
          </p:cNvPr>
          <p:cNvPicPr>
            <a:picLocks noChangeAspect="1"/>
          </p:cNvPicPr>
          <p:nvPr/>
        </p:nvPicPr>
        <p:blipFill>
          <a:blip r:embed="rId3"/>
          <a:stretch>
            <a:fillRect/>
          </a:stretch>
        </p:blipFill>
        <p:spPr>
          <a:xfrm>
            <a:off x="1477666" y="3253198"/>
            <a:ext cx="867611" cy="397022"/>
          </a:xfrm>
          <a:prstGeom prst="rect">
            <a:avLst/>
          </a:prstGeom>
        </p:spPr>
      </p:pic>
      <p:pic>
        <p:nvPicPr>
          <p:cNvPr id="173" name="Bilde 19">
            <a:extLst>
              <a:ext uri="{FF2B5EF4-FFF2-40B4-BE49-F238E27FC236}">
                <a16:creationId xmlns:a16="http://schemas.microsoft.com/office/drawing/2014/main" id="{F85218F0-F0D8-4F13-B737-F16DE1FB63A2}"/>
              </a:ext>
            </a:extLst>
          </p:cNvPr>
          <p:cNvPicPr>
            <a:picLocks noChangeAspect="1"/>
          </p:cNvPicPr>
          <p:nvPr/>
        </p:nvPicPr>
        <p:blipFill>
          <a:blip r:embed="rId3"/>
          <a:stretch>
            <a:fillRect/>
          </a:stretch>
        </p:blipFill>
        <p:spPr>
          <a:xfrm>
            <a:off x="1470403" y="3382579"/>
            <a:ext cx="867611" cy="397022"/>
          </a:xfrm>
          <a:prstGeom prst="rect">
            <a:avLst/>
          </a:prstGeom>
        </p:spPr>
      </p:pic>
      <p:pic>
        <p:nvPicPr>
          <p:cNvPr id="174" name="Bilde 154">
            <a:extLst>
              <a:ext uri="{FF2B5EF4-FFF2-40B4-BE49-F238E27FC236}">
                <a16:creationId xmlns:a16="http://schemas.microsoft.com/office/drawing/2014/main" id="{054D330F-B58E-416E-BB05-CD59D731046F}"/>
              </a:ext>
            </a:extLst>
          </p:cNvPr>
          <p:cNvPicPr>
            <a:picLocks noChangeAspect="1"/>
          </p:cNvPicPr>
          <p:nvPr/>
        </p:nvPicPr>
        <p:blipFill>
          <a:blip r:embed="rId4"/>
          <a:stretch>
            <a:fillRect/>
          </a:stretch>
        </p:blipFill>
        <p:spPr>
          <a:xfrm>
            <a:off x="2620919" y="1419420"/>
            <a:ext cx="793818" cy="367223"/>
          </a:xfrm>
          <a:prstGeom prst="rect">
            <a:avLst/>
          </a:prstGeom>
        </p:spPr>
      </p:pic>
      <p:pic>
        <p:nvPicPr>
          <p:cNvPr id="175" name="Bilde 19">
            <a:extLst>
              <a:ext uri="{FF2B5EF4-FFF2-40B4-BE49-F238E27FC236}">
                <a16:creationId xmlns:a16="http://schemas.microsoft.com/office/drawing/2014/main" id="{0601CCFF-5B87-4554-A80C-CE5F510E948B}"/>
              </a:ext>
            </a:extLst>
          </p:cNvPr>
          <p:cNvPicPr>
            <a:picLocks noChangeAspect="1"/>
          </p:cNvPicPr>
          <p:nvPr/>
        </p:nvPicPr>
        <p:blipFill>
          <a:blip r:embed="rId3"/>
          <a:stretch>
            <a:fillRect/>
          </a:stretch>
        </p:blipFill>
        <p:spPr>
          <a:xfrm>
            <a:off x="5773280" y="2802727"/>
            <a:ext cx="867611" cy="397022"/>
          </a:xfrm>
          <a:prstGeom prst="rect">
            <a:avLst/>
          </a:prstGeom>
        </p:spPr>
      </p:pic>
      <p:pic>
        <p:nvPicPr>
          <p:cNvPr id="176" name="Bilde 19">
            <a:extLst>
              <a:ext uri="{FF2B5EF4-FFF2-40B4-BE49-F238E27FC236}">
                <a16:creationId xmlns:a16="http://schemas.microsoft.com/office/drawing/2014/main" id="{9DE70F04-FB9D-4FE9-A076-6BA05AFA1A91}"/>
              </a:ext>
            </a:extLst>
          </p:cNvPr>
          <p:cNvPicPr>
            <a:picLocks noChangeAspect="1"/>
          </p:cNvPicPr>
          <p:nvPr/>
        </p:nvPicPr>
        <p:blipFill>
          <a:blip r:embed="rId3"/>
          <a:stretch>
            <a:fillRect/>
          </a:stretch>
        </p:blipFill>
        <p:spPr>
          <a:xfrm>
            <a:off x="5773279" y="2938787"/>
            <a:ext cx="867611" cy="397022"/>
          </a:xfrm>
          <a:prstGeom prst="rect">
            <a:avLst/>
          </a:prstGeom>
        </p:spPr>
      </p:pic>
      <p:pic>
        <p:nvPicPr>
          <p:cNvPr id="177" name="Bilde 19">
            <a:extLst>
              <a:ext uri="{FF2B5EF4-FFF2-40B4-BE49-F238E27FC236}">
                <a16:creationId xmlns:a16="http://schemas.microsoft.com/office/drawing/2014/main" id="{05CA16C8-DD8B-4C3E-BA9C-F44D3D1A1046}"/>
              </a:ext>
            </a:extLst>
          </p:cNvPr>
          <p:cNvPicPr>
            <a:picLocks noChangeAspect="1"/>
          </p:cNvPicPr>
          <p:nvPr/>
        </p:nvPicPr>
        <p:blipFill>
          <a:blip r:embed="rId3"/>
          <a:stretch>
            <a:fillRect/>
          </a:stretch>
        </p:blipFill>
        <p:spPr>
          <a:xfrm>
            <a:off x="5781747" y="3056727"/>
            <a:ext cx="867611" cy="397022"/>
          </a:xfrm>
          <a:prstGeom prst="rect">
            <a:avLst/>
          </a:prstGeom>
        </p:spPr>
      </p:pic>
      <p:pic>
        <p:nvPicPr>
          <p:cNvPr id="178" name="Bilde 19">
            <a:extLst>
              <a:ext uri="{FF2B5EF4-FFF2-40B4-BE49-F238E27FC236}">
                <a16:creationId xmlns:a16="http://schemas.microsoft.com/office/drawing/2014/main" id="{1CCBFADB-0C06-4469-BC5A-D91D06C49282}"/>
              </a:ext>
            </a:extLst>
          </p:cNvPr>
          <p:cNvPicPr>
            <a:picLocks noChangeAspect="1"/>
          </p:cNvPicPr>
          <p:nvPr/>
        </p:nvPicPr>
        <p:blipFill>
          <a:blip r:embed="rId3"/>
          <a:stretch>
            <a:fillRect/>
          </a:stretch>
        </p:blipFill>
        <p:spPr>
          <a:xfrm>
            <a:off x="5773280" y="3192787"/>
            <a:ext cx="867611" cy="397022"/>
          </a:xfrm>
          <a:prstGeom prst="rect">
            <a:avLst/>
          </a:prstGeom>
        </p:spPr>
      </p:pic>
      <p:pic>
        <p:nvPicPr>
          <p:cNvPr id="179" name="Bilde 19">
            <a:extLst>
              <a:ext uri="{FF2B5EF4-FFF2-40B4-BE49-F238E27FC236}">
                <a16:creationId xmlns:a16="http://schemas.microsoft.com/office/drawing/2014/main" id="{94E4692E-285D-45E1-AD2C-388DCD7CD2C0}"/>
              </a:ext>
            </a:extLst>
          </p:cNvPr>
          <p:cNvPicPr>
            <a:picLocks noChangeAspect="1"/>
          </p:cNvPicPr>
          <p:nvPr/>
        </p:nvPicPr>
        <p:blipFill>
          <a:blip r:embed="rId3"/>
          <a:stretch>
            <a:fillRect/>
          </a:stretch>
        </p:blipFill>
        <p:spPr>
          <a:xfrm>
            <a:off x="5773280" y="3328253"/>
            <a:ext cx="867611" cy="397022"/>
          </a:xfrm>
          <a:prstGeom prst="rect">
            <a:avLst/>
          </a:prstGeom>
        </p:spPr>
      </p:pic>
      <p:pic>
        <p:nvPicPr>
          <p:cNvPr id="180" name="Bilde 19">
            <a:extLst>
              <a:ext uri="{FF2B5EF4-FFF2-40B4-BE49-F238E27FC236}">
                <a16:creationId xmlns:a16="http://schemas.microsoft.com/office/drawing/2014/main" id="{DF38379D-BDE4-4AFE-87A6-C244748C35C8}"/>
              </a:ext>
            </a:extLst>
          </p:cNvPr>
          <p:cNvPicPr>
            <a:picLocks noChangeAspect="1"/>
          </p:cNvPicPr>
          <p:nvPr/>
        </p:nvPicPr>
        <p:blipFill>
          <a:blip r:embed="rId3"/>
          <a:stretch>
            <a:fillRect/>
          </a:stretch>
        </p:blipFill>
        <p:spPr>
          <a:xfrm>
            <a:off x="5774954" y="3455965"/>
            <a:ext cx="867611" cy="397022"/>
          </a:xfrm>
          <a:prstGeom prst="rect">
            <a:avLst/>
          </a:prstGeom>
        </p:spPr>
      </p:pic>
      <p:pic>
        <p:nvPicPr>
          <p:cNvPr id="181" name="Bilde 19">
            <a:extLst>
              <a:ext uri="{FF2B5EF4-FFF2-40B4-BE49-F238E27FC236}">
                <a16:creationId xmlns:a16="http://schemas.microsoft.com/office/drawing/2014/main" id="{DFE08667-857B-4CB8-AC53-A1E5052B6EA7}"/>
              </a:ext>
            </a:extLst>
          </p:cNvPr>
          <p:cNvPicPr>
            <a:picLocks noChangeAspect="1"/>
          </p:cNvPicPr>
          <p:nvPr/>
        </p:nvPicPr>
        <p:blipFill>
          <a:blip r:embed="rId3"/>
          <a:stretch>
            <a:fillRect/>
          </a:stretch>
        </p:blipFill>
        <p:spPr>
          <a:xfrm>
            <a:off x="5774954" y="3570221"/>
            <a:ext cx="867611" cy="397022"/>
          </a:xfrm>
          <a:prstGeom prst="rect">
            <a:avLst/>
          </a:prstGeom>
        </p:spPr>
      </p:pic>
      <p:pic>
        <p:nvPicPr>
          <p:cNvPr id="183" name="Bilde 19">
            <a:extLst>
              <a:ext uri="{FF2B5EF4-FFF2-40B4-BE49-F238E27FC236}">
                <a16:creationId xmlns:a16="http://schemas.microsoft.com/office/drawing/2014/main" id="{B77BA64F-FDD1-4F45-8552-901EACDC4304}"/>
              </a:ext>
            </a:extLst>
          </p:cNvPr>
          <p:cNvPicPr>
            <a:picLocks noChangeAspect="1"/>
          </p:cNvPicPr>
          <p:nvPr/>
        </p:nvPicPr>
        <p:blipFill>
          <a:blip r:embed="rId3"/>
          <a:stretch>
            <a:fillRect/>
          </a:stretch>
        </p:blipFill>
        <p:spPr>
          <a:xfrm>
            <a:off x="5783200" y="3684521"/>
            <a:ext cx="867611" cy="397022"/>
          </a:xfrm>
          <a:prstGeom prst="rect">
            <a:avLst/>
          </a:prstGeom>
        </p:spPr>
      </p:pic>
      <p:pic>
        <p:nvPicPr>
          <p:cNvPr id="184" name="Bilde 19">
            <a:extLst>
              <a:ext uri="{FF2B5EF4-FFF2-40B4-BE49-F238E27FC236}">
                <a16:creationId xmlns:a16="http://schemas.microsoft.com/office/drawing/2014/main" id="{6E6B8FED-0562-49F9-B998-E174DBD61F10}"/>
              </a:ext>
            </a:extLst>
          </p:cNvPr>
          <p:cNvPicPr>
            <a:picLocks noChangeAspect="1"/>
          </p:cNvPicPr>
          <p:nvPr/>
        </p:nvPicPr>
        <p:blipFill>
          <a:blip r:embed="rId3"/>
          <a:stretch>
            <a:fillRect/>
          </a:stretch>
        </p:blipFill>
        <p:spPr>
          <a:xfrm>
            <a:off x="5784380" y="3798821"/>
            <a:ext cx="867611" cy="397022"/>
          </a:xfrm>
          <a:prstGeom prst="rect">
            <a:avLst/>
          </a:prstGeom>
        </p:spPr>
      </p:pic>
      <p:pic>
        <p:nvPicPr>
          <p:cNvPr id="185" name="Bilde 154">
            <a:extLst>
              <a:ext uri="{FF2B5EF4-FFF2-40B4-BE49-F238E27FC236}">
                <a16:creationId xmlns:a16="http://schemas.microsoft.com/office/drawing/2014/main" id="{5D076778-02A1-4A46-B541-1642B0777C1B}"/>
              </a:ext>
            </a:extLst>
          </p:cNvPr>
          <p:cNvPicPr>
            <a:picLocks noChangeAspect="1"/>
          </p:cNvPicPr>
          <p:nvPr/>
        </p:nvPicPr>
        <p:blipFill>
          <a:blip r:embed="rId4"/>
          <a:stretch>
            <a:fillRect/>
          </a:stretch>
        </p:blipFill>
        <p:spPr>
          <a:xfrm>
            <a:off x="5779187" y="3909808"/>
            <a:ext cx="867611" cy="401360"/>
          </a:xfrm>
          <a:prstGeom prst="rect">
            <a:avLst/>
          </a:prstGeom>
        </p:spPr>
      </p:pic>
      <p:pic>
        <p:nvPicPr>
          <p:cNvPr id="186" name="Bilde 19">
            <a:extLst>
              <a:ext uri="{FF2B5EF4-FFF2-40B4-BE49-F238E27FC236}">
                <a16:creationId xmlns:a16="http://schemas.microsoft.com/office/drawing/2014/main" id="{2BD162A0-A473-4BB6-AA52-8D6BBD257C31}"/>
              </a:ext>
            </a:extLst>
          </p:cNvPr>
          <p:cNvPicPr>
            <a:picLocks noChangeAspect="1"/>
          </p:cNvPicPr>
          <p:nvPr/>
        </p:nvPicPr>
        <p:blipFill>
          <a:blip r:embed="rId3"/>
          <a:stretch>
            <a:fillRect/>
          </a:stretch>
        </p:blipFill>
        <p:spPr>
          <a:xfrm>
            <a:off x="6835591" y="3291728"/>
            <a:ext cx="946202" cy="432986"/>
          </a:xfrm>
          <a:prstGeom prst="rect">
            <a:avLst/>
          </a:prstGeom>
        </p:spPr>
      </p:pic>
      <p:pic>
        <p:nvPicPr>
          <p:cNvPr id="187" name="Bilde 19">
            <a:extLst>
              <a:ext uri="{FF2B5EF4-FFF2-40B4-BE49-F238E27FC236}">
                <a16:creationId xmlns:a16="http://schemas.microsoft.com/office/drawing/2014/main" id="{B902A512-9731-4584-B7B8-4D160E68E4B8}"/>
              </a:ext>
            </a:extLst>
          </p:cNvPr>
          <p:cNvPicPr>
            <a:picLocks noChangeAspect="1"/>
          </p:cNvPicPr>
          <p:nvPr/>
        </p:nvPicPr>
        <p:blipFill>
          <a:blip r:embed="rId3"/>
          <a:stretch>
            <a:fillRect/>
          </a:stretch>
        </p:blipFill>
        <p:spPr>
          <a:xfrm>
            <a:off x="6835591" y="3418729"/>
            <a:ext cx="946202" cy="432986"/>
          </a:xfrm>
          <a:prstGeom prst="rect">
            <a:avLst/>
          </a:prstGeom>
        </p:spPr>
      </p:pic>
      <p:pic>
        <p:nvPicPr>
          <p:cNvPr id="188" name="Bilde 19">
            <a:extLst>
              <a:ext uri="{FF2B5EF4-FFF2-40B4-BE49-F238E27FC236}">
                <a16:creationId xmlns:a16="http://schemas.microsoft.com/office/drawing/2014/main" id="{993D23D3-F1D7-42EC-AA59-8DA2D616443C}"/>
              </a:ext>
            </a:extLst>
          </p:cNvPr>
          <p:cNvPicPr>
            <a:picLocks noChangeAspect="1"/>
          </p:cNvPicPr>
          <p:nvPr/>
        </p:nvPicPr>
        <p:blipFill>
          <a:blip r:embed="rId3"/>
          <a:stretch>
            <a:fillRect/>
          </a:stretch>
        </p:blipFill>
        <p:spPr>
          <a:xfrm>
            <a:off x="6835591" y="3528795"/>
            <a:ext cx="946202" cy="432986"/>
          </a:xfrm>
          <a:prstGeom prst="rect">
            <a:avLst/>
          </a:prstGeom>
        </p:spPr>
      </p:pic>
      <p:pic>
        <p:nvPicPr>
          <p:cNvPr id="189" name="Bilde 19">
            <a:extLst>
              <a:ext uri="{FF2B5EF4-FFF2-40B4-BE49-F238E27FC236}">
                <a16:creationId xmlns:a16="http://schemas.microsoft.com/office/drawing/2014/main" id="{9FD295C4-4790-46FA-8FEA-D1F32FB313B3}"/>
              </a:ext>
            </a:extLst>
          </p:cNvPr>
          <p:cNvPicPr>
            <a:picLocks noChangeAspect="1"/>
          </p:cNvPicPr>
          <p:nvPr/>
        </p:nvPicPr>
        <p:blipFill>
          <a:blip r:embed="rId3"/>
          <a:stretch>
            <a:fillRect/>
          </a:stretch>
        </p:blipFill>
        <p:spPr>
          <a:xfrm>
            <a:off x="6835591" y="3643030"/>
            <a:ext cx="946202" cy="432986"/>
          </a:xfrm>
          <a:prstGeom prst="rect">
            <a:avLst/>
          </a:prstGeom>
        </p:spPr>
      </p:pic>
      <p:pic>
        <p:nvPicPr>
          <p:cNvPr id="190" name="Bilde 19">
            <a:extLst>
              <a:ext uri="{FF2B5EF4-FFF2-40B4-BE49-F238E27FC236}">
                <a16:creationId xmlns:a16="http://schemas.microsoft.com/office/drawing/2014/main" id="{ECC3E24D-68E7-47A7-A375-4FBC1A4D98FB}"/>
              </a:ext>
            </a:extLst>
          </p:cNvPr>
          <p:cNvPicPr>
            <a:picLocks noChangeAspect="1"/>
          </p:cNvPicPr>
          <p:nvPr/>
        </p:nvPicPr>
        <p:blipFill>
          <a:blip r:embed="rId3"/>
          <a:stretch>
            <a:fillRect/>
          </a:stretch>
        </p:blipFill>
        <p:spPr>
          <a:xfrm>
            <a:off x="6835591" y="3786963"/>
            <a:ext cx="946202" cy="432986"/>
          </a:xfrm>
          <a:prstGeom prst="rect">
            <a:avLst/>
          </a:prstGeom>
        </p:spPr>
      </p:pic>
      <p:pic>
        <p:nvPicPr>
          <p:cNvPr id="191" name="Bilde 19">
            <a:extLst>
              <a:ext uri="{FF2B5EF4-FFF2-40B4-BE49-F238E27FC236}">
                <a16:creationId xmlns:a16="http://schemas.microsoft.com/office/drawing/2014/main" id="{E3D6DA22-8EF3-4AC3-BCF3-0EA075F43CD6}"/>
              </a:ext>
            </a:extLst>
          </p:cNvPr>
          <p:cNvPicPr>
            <a:picLocks noChangeAspect="1"/>
          </p:cNvPicPr>
          <p:nvPr/>
        </p:nvPicPr>
        <p:blipFill>
          <a:blip r:embed="rId3"/>
          <a:stretch>
            <a:fillRect/>
          </a:stretch>
        </p:blipFill>
        <p:spPr>
          <a:xfrm>
            <a:off x="6835591" y="3897030"/>
            <a:ext cx="946202" cy="432986"/>
          </a:xfrm>
          <a:prstGeom prst="rect">
            <a:avLst/>
          </a:prstGeom>
        </p:spPr>
      </p:pic>
      <p:pic>
        <p:nvPicPr>
          <p:cNvPr id="192" name="Bilde 19">
            <a:extLst>
              <a:ext uri="{FF2B5EF4-FFF2-40B4-BE49-F238E27FC236}">
                <a16:creationId xmlns:a16="http://schemas.microsoft.com/office/drawing/2014/main" id="{5B9E0190-0689-4782-A39F-C2610F52B6DB}"/>
              </a:ext>
            </a:extLst>
          </p:cNvPr>
          <p:cNvPicPr>
            <a:picLocks noChangeAspect="1"/>
          </p:cNvPicPr>
          <p:nvPr/>
        </p:nvPicPr>
        <p:blipFill>
          <a:blip r:embed="rId3"/>
          <a:stretch>
            <a:fillRect/>
          </a:stretch>
        </p:blipFill>
        <p:spPr>
          <a:xfrm>
            <a:off x="6835591" y="4024030"/>
            <a:ext cx="946202" cy="432986"/>
          </a:xfrm>
          <a:prstGeom prst="rect">
            <a:avLst/>
          </a:prstGeom>
        </p:spPr>
      </p:pic>
      <p:pic>
        <p:nvPicPr>
          <p:cNvPr id="193" name="Bilde 19">
            <a:extLst>
              <a:ext uri="{FF2B5EF4-FFF2-40B4-BE49-F238E27FC236}">
                <a16:creationId xmlns:a16="http://schemas.microsoft.com/office/drawing/2014/main" id="{3FD04570-A2EC-43E2-967B-F02133AE2DBF}"/>
              </a:ext>
            </a:extLst>
          </p:cNvPr>
          <p:cNvPicPr>
            <a:picLocks noChangeAspect="1"/>
          </p:cNvPicPr>
          <p:nvPr/>
        </p:nvPicPr>
        <p:blipFill>
          <a:blip r:embed="rId3"/>
          <a:stretch>
            <a:fillRect/>
          </a:stretch>
        </p:blipFill>
        <p:spPr>
          <a:xfrm>
            <a:off x="7941324" y="3784057"/>
            <a:ext cx="888697" cy="410774"/>
          </a:xfrm>
          <a:prstGeom prst="rect">
            <a:avLst/>
          </a:prstGeom>
        </p:spPr>
      </p:pic>
      <p:pic>
        <p:nvPicPr>
          <p:cNvPr id="194" name="Bilde 19">
            <a:extLst>
              <a:ext uri="{FF2B5EF4-FFF2-40B4-BE49-F238E27FC236}">
                <a16:creationId xmlns:a16="http://schemas.microsoft.com/office/drawing/2014/main" id="{B41B3039-F980-42D4-B912-5F2B99D7C665}"/>
              </a:ext>
            </a:extLst>
          </p:cNvPr>
          <p:cNvPicPr>
            <a:picLocks noChangeAspect="1"/>
          </p:cNvPicPr>
          <p:nvPr/>
        </p:nvPicPr>
        <p:blipFill>
          <a:blip r:embed="rId3"/>
          <a:stretch>
            <a:fillRect/>
          </a:stretch>
        </p:blipFill>
        <p:spPr>
          <a:xfrm>
            <a:off x="7941324" y="3904542"/>
            <a:ext cx="888697" cy="410774"/>
          </a:xfrm>
          <a:prstGeom prst="rect">
            <a:avLst/>
          </a:prstGeom>
        </p:spPr>
      </p:pic>
      <p:pic>
        <p:nvPicPr>
          <p:cNvPr id="195" name="Bilde 19">
            <a:extLst>
              <a:ext uri="{FF2B5EF4-FFF2-40B4-BE49-F238E27FC236}">
                <a16:creationId xmlns:a16="http://schemas.microsoft.com/office/drawing/2014/main" id="{40C121F0-45DF-46BE-91D3-A8198D171CEB}"/>
              </a:ext>
            </a:extLst>
          </p:cNvPr>
          <p:cNvPicPr>
            <a:picLocks noChangeAspect="1"/>
          </p:cNvPicPr>
          <p:nvPr/>
        </p:nvPicPr>
        <p:blipFill>
          <a:blip r:embed="rId3"/>
          <a:stretch>
            <a:fillRect/>
          </a:stretch>
        </p:blipFill>
        <p:spPr>
          <a:xfrm>
            <a:off x="7941324" y="4025027"/>
            <a:ext cx="888697" cy="410774"/>
          </a:xfrm>
          <a:prstGeom prst="rect">
            <a:avLst/>
          </a:prstGeom>
        </p:spPr>
      </p:pic>
      <p:pic>
        <p:nvPicPr>
          <p:cNvPr id="197" name="Bilde 19">
            <a:extLst>
              <a:ext uri="{FF2B5EF4-FFF2-40B4-BE49-F238E27FC236}">
                <a16:creationId xmlns:a16="http://schemas.microsoft.com/office/drawing/2014/main" id="{487AF6A9-10D9-44E6-9DAE-AE2D236D6207}"/>
              </a:ext>
            </a:extLst>
          </p:cNvPr>
          <p:cNvPicPr>
            <a:picLocks noChangeAspect="1"/>
          </p:cNvPicPr>
          <p:nvPr/>
        </p:nvPicPr>
        <p:blipFill>
          <a:blip r:embed="rId3"/>
          <a:stretch>
            <a:fillRect/>
          </a:stretch>
        </p:blipFill>
        <p:spPr>
          <a:xfrm>
            <a:off x="7941325" y="4161423"/>
            <a:ext cx="888697" cy="410774"/>
          </a:xfrm>
          <a:prstGeom prst="rect">
            <a:avLst/>
          </a:prstGeom>
        </p:spPr>
      </p:pic>
      <p:pic>
        <p:nvPicPr>
          <p:cNvPr id="149" name="Picture 5">
            <a:extLst>
              <a:ext uri="{FF2B5EF4-FFF2-40B4-BE49-F238E27FC236}">
                <a16:creationId xmlns:a16="http://schemas.microsoft.com/office/drawing/2014/main" id="{648EEA64-B227-4482-AFD0-3AC7CF36BD94}"/>
              </a:ext>
            </a:extLst>
          </p:cNvPr>
          <p:cNvPicPr>
            <a:picLocks noChangeAspect="1"/>
          </p:cNvPicPr>
          <p:nvPr/>
        </p:nvPicPr>
        <p:blipFill>
          <a:blip r:embed="rId5"/>
          <a:stretch>
            <a:fillRect/>
          </a:stretch>
        </p:blipFill>
        <p:spPr>
          <a:xfrm>
            <a:off x="7646686" y="4702155"/>
            <a:ext cx="1377566" cy="396187"/>
          </a:xfrm>
          <a:prstGeom prst="rect">
            <a:avLst/>
          </a:prstGeom>
        </p:spPr>
      </p:pic>
      <p:pic>
        <p:nvPicPr>
          <p:cNvPr id="150" name="Bilde 149">
            <a:extLst>
              <a:ext uri="{FF2B5EF4-FFF2-40B4-BE49-F238E27FC236}">
                <a16:creationId xmlns:a16="http://schemas.microsoft.com/office/drawing/2014/main" id="{C1500C3D-FE69-4B76-959C-1815E51888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749" y="4770570"/>
            <a:ext cx="884055" cy="225066"/>
          </a:xfrm>
          <a:prstGeom prst="rect">
            <a:avLst/>
          </a:prstGeom>
        </p:spPr>
      </p:pic>
    </p:spTree>
    <p:extLst>
      <p:ext uri="{BB962C8B-B14F-4D97-AF65-F5344CB8AC3E}">
        <p14:creationId xmlns:p14="http://schemas.microsoft.com/office/powerpoint/2010/main" val="45216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8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8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8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8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8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8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9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91"/>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9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4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9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9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95"/>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9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90A3EA5E-684A-4A07-B25B-288BFDB60BB5}"/>
              </a:ext>
            </a:extLst>
          </p:cNvPr>
          <p:cNvSpPr>
            <a:spLocks noGrp="1"/>
          </p:cNvSpPr>
          <p:nvPr>
            <p:ph type="ctrTitle"/>
          </p:nvPr>
        </p:nvSpPr>
        <p:spPr/>
        <p:txBody>
          <a:bodyPr/>
          <a:lstStyle/>
          <a:p>
            <a:r>
              <a:rPr lang="nb-NO" dirty="0"/>
              <a:t>Tid for spørsmål</a:t>
            </a:r>
          </a:p>
        </p:txBody>
      </p:sp>
      <p:sp>
        <p:nvSpPr>
          <p:cNvPr id="9" name="Undertittel 8">
            <a:extLst>
              <a:ext uri="{FF2B5EF4-FFF2-40B4-BE49-F238E27FC236}">
                <a16:creationId xmlns:a16="http://schemas.microsoft.com/office/drawing/2014/main" id="{261B668A-2A72-4AE6-8346-7B14E67A3A96}"/>
              </a:ext>
            </a:extLst>
          </p:cNvPr>
          <p:cNvSpPr>
            <a:spLocks noGrp="1"/>
          </p:cNvSpPr>
          <p:nvPr>
            <p:ph type="subTitle" idx="1"/>
          </p:nvPr>
        </p:nvSpPr>
        <p:spPr/>
        <p:txBody>
          <a:bodyPr/>
          <a:lstStyle/>
          <a:p>
            <a:endParaRPr lang="nb-NO"/>
          </a:p>
        </p:txBody>
      </p:sp>
      <p:sp>
        <p:nvSpPr>
          <p:cNvPr id="4" name="Plassholder for lysbildenummer 3">
            <a:extLst>
              <a:ext uri="{FF2B5EF4-FFF2-40B4-BE49-F238E27FC236}">
                <a16:creationId xmlns:a16="http://schemas.microsoft.com/office/drawing/2014/main" id="{B965264D-D797-4330-8482-75D33154A431}"/>
              </a:ext>
            </a:extLst>
          </p:cNvPr>
          <p:cNvSpPr>
            <a:spLocks noGrp="1"/>
          </p:cNvSpPr>
          <p:nvPr>
            <p:ph type="sldNum" sz="quarter" idx="4294967295"/>
          </p:nvPr>
        </p:nvSpPr>
        <p:spPr>
          <a:xfrm>
            <a:off x="0" y="4830763"/>
            <a:ext cx="153988" cy="157162"/>
          </a:xfrm>
        </p:spPr>
        <p:txBody>
          <a:bodyPr/>
          <a:lstStyle/>
          <a:p>
            <a:fld id="{E21350B7-B9C6-4D95-8DED-14AC5563525B}" type="slidenum">
              <a:rPr lang="en-US" smtClean="0"/>
              <a:pPr/>
              <a:t>15</a:t>
            </a:fld>
            <a:endParaRPr lang="en-US"/>
          </a:p>
        </p:txBody>
      </p:sp>
    </p:spTree>
    <p:extLst>
      <p:ext uri="{BB962C8B-B14F-4D97-AF65-F5344CB8AC3E}">
        <p14:creationId xmlns:p14="http://schemas.microsoft.com/office/powerpoint/2010/main" val="1156210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057FFE-34BA-4118-9006-FD5F61449D4A}"/>
              </a:ext>
            </a:extLst>
          </p:cNvPr>
          <p:cNvSpPr>
            <a:spLocks noGrp="1"/>
          </p:cNvSpPr>
          <p:nvPr>
            <p:ph type="title"/>
          </p:nvPr>
        </p:nvSpPr>
        <p:spPr>
          <a:xfrm>
            <a:off x="178146" y="131713"/>
            <a:ext cx="6482875" cy="678647"/>
          </a:xfrm>
        </p:spPr>
        <p:txBody>
          <a:bodyPr/>
          <a:lstStyle/>
          <a:p>
            <a:r>
              <a:rPr lang="nb-NO" dirty="0"/>
              <a:t>Hurra for kvinnene! </a:t>
            </a:r>
            <a:r>
              <a:rPr lang="nb-NO" dirty="0">
                <a:sym typeface="Wingdings" panose="05000000000000000000" pitchFamily="2" charset="2"/>
              </a:rPr>
              <a:t></a:t>
            </a:r>
            <a:br>
              <a:rPr lang="nb-NO" dirty="0">
                <a:sym typeface="Wingdings" panose="05000000000000000000" pitchFamily="2" charset="2"/>
              </a:rPr>
            </a:br>
            <a:r>
              <a:rPr lang="nb-NO" sz="1500" dirty="0">
                <a:sym typeface="Wingdings" panose="05000000000000000000" pitchFamily="2" charset="2"/>
              </a:rPr>
              <a:t>Det å være mann, er ikke som det en gang var…</a:t>
            </a:r>
            <a:endParaRPr lang="nb-NO" sz="1500" dirty="0"/>
          </a:p>
        </p:txBody>
      </p:sp>
      <p:sp>
        <p:nvSpPr>
          <p:cNvPr id="7" name="TekstSylinder 6">
            <a:extLst>
              <a:ext uri="{FF2B5EF4-FFF2-40B4-BE49-F238E27FC236}">
                <a16:creationId xmlns:a16="http://schemas.microsoft.com/office/drawing/2014/main" id="{34376F8A-3D4F-41C0-64CA-6CD0BA6E2493}"/>
              </a:ext>
            </a:extLst>
          </p:cNvPr>
          <p:cNvSpPr txBox="1"/>
          <p:nvPr/>
        </p:nvSpPr>
        <p:spPr>
          <a:xfrm>
            <a:off x="210415" y="981673"/>
            <a:ext cx="7878907" cy="3462486"/>
          </a:xfrm>
          <a:prstGeom prst="rect">
            <a:avLst/>
          </a:prstGeom>
          <a:noFill/>
        </p:spPr>
        <p:txBody>
          <a:bodyPr wrap="square">
            <a:spAutoFit/>
          </a:bodyPr>
          <a:lstStyle/>
          <a:p>
            <a:pPr marL="257175" indent="-257175">
              <a:buFont typeface="Wingdings" panose="05000000000000000000" pitchFamily="2" charset="2"/>
              <a:buChar char="ü"/>
            </a:pPr>
            <a:r>
              <a:rPr lang="nb-NO" sz="1050" dirty="0">
                <a:solidFill>
                  <a:schemeClr val="accent2"/>
                </a:solidFill>
              </a:rPr>
              <a:t>Kvinner lever betydelig lengre enn menn ( 84,3 </a:t>
            </a:r>
            <a:r>
              <a:rPr lang="nb-NO" sz="1050" dirty="0" err="1">
                <a:solidFill>
                  <a:schemeClr val="accent2"/>
                </a:solidFill>
              </a:rPr>
              <a:t>vs</a:t>
            </a:r>
            <a:r>
              <a:rPr lang="nb-NO" sz="1050" dirty="0">
                <a:solidFill>
                  <a:schemeClr val="accent2"/>
                </a:solidFill>
              </a:rPr>
              <a:t> 80,9 )</a:t>
            </a:r>
          </a:p>
          <a:p>
            <a:pPr marL="257175" indent="-257175">
              <a:buFont typeface="Wingdings" panose="05000000000000000000" pitchFamily="2" charset="2"/>
              <a:buChar char="ü"/>
            </a:pPr>
            <a:endParaRPr lang="nb-NO" sz="1050" dirty="0">
              <a:solidFill>
                <a:schemeClr val="accent2"/>
              </a:solidFill>
            </a:endParaRPr>
          </a:p>
          <a:p>
            <a:pPr marL="257175" indent="-257175">
              <a:buFont typeface="Wingdings" panose="05000000000000000000" pitchFamily="2" charset="2"/>
              <a:buChar char="ü"/>
            </a:pPr>
            <a:r>
              <a:rPr lang="nb-NO" sz="1050" dirty="0">
                <a:solidFill>
                  <a:schemeClr val="accent2"/>
                </a:solidFill>
              </a:rPr>
              <a:t>Kvinner har et sunnere kosthold og er mindre overvektige enn menn</a:t>
            </a:r>
          </a:p>
          <a:p>
            <a:pPr marL="257175" indent="-257175">
              <a:buFont typeface="Wingdings" panose="05000000000000000000" pitchFamily="2" charset="2"/>
              <a:buChar char="ü"/>
            </a:pPr>
            <a:endParaRPr lang="nb-NO" sz="1050" dirty="0">
              <a:solidFill>
                <a:schemeClr val="accent2"/>
              </a:solidFill>
            </a:endParaRPr>
          </a:p>
          <a:p>
            <a:pPr marL="257175" indent="-257175">
              <a:buFont typeface="Wingdings" panose="05000000000000000000" pitchFamily="2" charset="2"/>
              <a:buChar char="ü"/>
            </a:pPr>
            <a:r>
              <a:rPr lang="nb-NO" sz="1050" dirty="0">
                <a:solidFill>
                  <a:schemeClr val="accent2"/>
                </a:solidFill>
              </a:rPr>
              <a:t>Kvinner er mer fysisk aktive enn menn</a:t>
            </a:r>
          </a:p>
          <a:p>
            <a:pPr marL="257175" indent="-257175">
              <a:buFont typeface="Wingdings" panose="05000000000000000000" pitchFamily="2" charset="2"/>
              <a:buChar char="ü"/>
            </a:pPr>
            <a:endParaRPr lang="nb-NO" sz="1050" dirty="0">
              <a:solidFill>
                <a:schemeClr val="accent2"/>
              </a:solidFill>
            </a:endParaRPr>
          </a:p>
          <a:p>
            <a:pPr marL="257175" indent="-257175">
              <a:buFont typeface="Wingdings" panose="05000000000000000000" pitchFamily="2" charset="2"/>
              <a:buChar char="ü"/>
            </a:pPr>
            <a:r>
              <a:rPr lang="nb-NO" sz="1050" dirty="0">
                <a:solidFill>
                  <a:schemeClr val="accent2"/>
                </a:solidFill>
              </a:rPr>
              <a:t>Godt nytt for single kvinner- mannsoverskudd de neste 80 årene</a:t>
            </a:r>
          </a:p>
          <a:p>
            <a:pPr marL="257175" indent="-257175">
              <a:buFont typeface="Wingdings" panose="05000000000000000000" pitchFamily="2" charset="2"/>
              <a:buChar char="ü"/>
            </a:pPr>
            <a:endParaRPr lang="nb-NO" sz="1050" dirty="0">
              <a:solidFill>
                <a:schemeClr val="accent2"/>
              </a:solidFill>
            </a:endParaRPr>
          </a:p>
          <a:p>
            <a:pPr marL="257175" indent="-257175">
              <a:buFont typeface="Wingdings" panose="05000000000000000000" pitchFamily="2" charset="2"/>
              <a:buChar char="ü"/>
            </a:pPr>
            <a:r>
              <a:rPr lang="nb-NO" sz="1050" dirty="0">
                <a:solidFill>
                  <a:schemeClr val="accent2"/>
                </a:solidFill>
              </a:rPr>
              <a:t>Flere kvinner enn menn har nå høyere utdannelse</a:t>
            </a:r>
          </a:p>
          <a:p>
            <a:pPr marL="257175" indent="-257175">
              <a:buFont typeface="Wingdings" panose="05000000000000000000" pitchFamily="2" charset="2"/>
              <a:buChar char="ü"/>
            </a:pPr>
            <a:endParaRPr lang="nb-NO" sz="1050" dirty="0">
              <a:solidFill>
                <a:schemeClr val="accent2"/>
              </a:solidFill>
            </a:endParaRPr>
          </a:p>
          <a:p>
            <a:pPr marL="257175" indent="-257175">
              <a:buFont typeface="Wingdings" panose="05000000000000000000" pitchFamily="2" charset="2"/>
              <a:buChar char="ü"/>
            </a:pPr>
            <a:r>
              <a:rPr lang="nb-NO" sz="1050" dirty="0">
                <a:solidFill>
                  <a:schemeClr val="accent2"/>
                </a:solidFill>
              </a:rPr>
              <a:t>Betydelig lavere andel kvinner enn menn i norske fengsler ( 6% </a:t>
            </a:r>
            <a:r>
              <a:rPr lang="nb-NO" sz="1050" dirty="0" err="1">
                <a:solidFill>
                  <a:schemeClr val="accent2"/>
                </a:solidFill>
              </a:rPr>
              <a:t>vs</a:t>
            </a:r>
            <a:r>
              <a:rPr lang="nb-NO" sz="1050" dirty="0">
                <a:solidFill>
                  <a:schemeClr val="accent2"/>
                </a:solidFill>
              </a:rPr>
              <a:t> 94% )</a:t>
            </a:r>
          </a:p>
          <a:p>
            <a:pPr marL="257175" indent="-257175">
              <a:buFont typeface="Wingdings" panose="05000000000000000000" pitchFamily="2" charset="2"/>
              <a:buChar char="ü"/>
            </a:pPr>
            <a:endParaRPr lang="nb-NO" sz="1050" dirty="0">
              <a:solidFill>
                <a:schemeClr val="accent2"/>
              </a:solidFill>
            </a:endParaRPr>
          </a:p>
          <a:p>
            <a:pPr marL="257175" indent="-257175">
              <a:buFont typeface="Wingdings" panose="05000000000000000000" pitchFamily="2" charset="2"/>
              <a:buChar char="ü"/>
            </a:pPr>
            <a:r>
              <a:rPr lang="nb-NO" sz="1050" dirty="0">
                <a:solidFill>
                  <a:schemeClr val="accent2"/>
                </a:solidFill>
              </a:rPr>
              <a:t>Kvinner er de siste års lønnsvinnere ( tettet gapet med 2,3% siste 4 år)</a:t>
            </a:r>
          </a:p>
          <a:p>
            <a:pPr marL="257175" indent="-257175">
              <a:buFont typeface="Wingdings" panose="05000000000000000000" pitchFamily="2" charset="2"/>
              <a:buChar char="ü"/>
            </a:pPr>
            <a:endParaRPr lang="nb-NO" sz="1050" dirty="0">
              <a:solidFill>
                <a:schemeClr val="accent2"/>
              </a:solidFill>
            </a:endParaRPr>
          </a:p>
          <a:p>
            <a:pPr marL="257175" indent="-257175">
              <a:buFont typeface="Wingdings" panose="05000000000000000000" pitchFamily="2" charset="2"/>
              <a:buChar char="ü"/>
            </a:pPr>
            <a:r>
              <a:rPr lang="nb-NO" sz="1050" dirty="0">
                <a:solidFill>
                  <a:schemeClr val="accent2"/>
                </a:solidFill>
              </a:rPr>
              <a:t>Kvinner er bedre bankkunder ( 3,8% </a:t>
            </a:r>
            <a:r>
              <a:rPr lang="nb-NO" sz="1050" dirty="0" err="1">
                <a:solidFill>
                  <a:schemeClr val="accent2"/>
                </a:solidFill>
              </a:rPr>
              <a:t>vs</a:t>
            </a:r>
            <a:r>
              <a:rPr lang="nb-NO" sz="1050" dirty="0">
                <a:solidFill>
                  <a:schemeClr val="accent2"/>
                </a:solidFill>
              </a:rPr>
              <a:t> 6,3% målt i betalingsanmerkninger )</a:t>
            </a:r>
          </a:p>
          <a:p>
            <a:endParaRPr lang="nb-NO" sz="1800" b="1" dirty="0">
              <a:solidFill>
                <a:schemeClr val="accent2"/>
              </a:solidFill>
            </a:endParaRPr>
          </a:p>
          <a:p>
            <a:pPr marL="257175" indent="-257175">
              <a:buFont typeface="Wingdings" panose="05000000000000000000" pitchFamily="2" charset="2"/>
              <a:buChar char="ü"/>
            </a:pPr>
            <a:r>
              <a:rPr lang="nb-NO" sz="1800" b="1" dirty="0">
                <a:solidFill>
                  <a:schemeClr val="accent2"/>
                </a:solidFill>
              </a:rPr>
              <a:t>Kvinner oppnår bedre avkastning når de sparer i fond enn menn</a:t>
            </a:r>
          </a:p>
          <a:p>
            <a:pPr marL="257175" indent="-257175">
              <a:buFont typeface="Wingdings" panose="05000000000000000000" pitchFamily="2" charset="2"/>
              <a:buChar char="ü"/>
            </a:pPr>
            <a:endParaRPr lang="nb-NO" sz="1050" dirty="0">
              <a:solidFill>
                <a:schemeClr val="accent2"/>
              </a:solidFill>
            </a:endParaRPr>
          </a:p>
          <a:p>
            <a:endParaRPr lang="nb-NO" sz="1500" dirty="0">
              <a:solidFill>
                <a:schemeClr val="accent2"/>
              </a:solidFill>
            </a:endParaRPr>
          </a:p>
        </p:txBody>
      </p:sp>
      <p:pic>
        <p:nvPicPr>
          <p:cNvPr id="5" name="logo_blaa">
            <a:extLst>
              <a:ext uri="{FF2B5EF4-FFF2-40B4-BE49-F238E27FC236}">
                <a16:creationId xmlns:a16="http://schemas.microsoft.com/office/drawing/2014/main" id="{CB801C8A-FB85-D689-FC12-94E3A19F6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8560" y="4684456"/>
            <a:ext cx="1344621" cy="297000"/>
          </a:xfrm>
          <a:prstGeom prst="rect">
            <a:avLst/>
          </a:prstGeom>
        </p:spPr>
      </p:pic>
    </p:spTree>
    <p:extLst>
      <p:ext uri="{BB962C8B-B14F-4D97-AF65-F5344CB8AC3E}">
        <p14:creationId xmlns:p14="http://schemas.microsoft.com/office/powerpoint/2010/main" val="388888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3B1584-6A8E-D0DE-FD76-8CF2740CED22}"/>
              </a:ext>
            </a:extLst>
          </p:cNvPr>
          <p:cNvSpPr>
            <a:spLocks noGrp="1"/>
          </p:cNvSpPr>
          <p:nvPr>
            <p:ph type="title"/>
          </p:nvPr>
        </p:nvSpPr>
        <p:spPr>
          <a:xfrm>
            <a:off x="252119" y="460150"/>
            <a:ext cx="8639762" cy="415499"/>
          </a:xfrm>
        </p:spPr>
        <p:txBody>
          <a:bodyPr vert="horz" wrap="square" lIns="0" tIns="0" rIns="0" bIns="0" rtlCol="0" anchor="ctr" anchorCtr="0">
            <a:noAutofit/>
          </a:bodyPr>
          <a:lstStyle/>
          <a:p>
            <a:r>
              <a:rPr lang="en-US" dirty="0" err="1">
                <a:solidFill>
                  <a:schemeClr val="accent2"/>
                </a:solidFill>
              </a:rPr>
              <a:t>Økonomisk</a:t>
            </a:r>
            <a:r>
              <a:rPr lang="en-US" dirty="0">
                <a:solidFill>
                  <a:schemeClr val="accent2"/>
                </a:solidFill>
              </a:rPr>
              <a:t> </a:t>
            </a:r>
            <a:r>
              <a:rPr lang="en-US" dirty="0" err="1">
                <a:solidFill>
                  <a:schemeClr val="accent2"/>
                </a:solidFill>
              </a:rPr>
              <a:t>likestilling</a:t>
            </a:r>
            <a:r>
              <a:rPr lang="en-US" dirty="0">
                <a:solidFill>
                  <a:schemeClr val="accent2"/>
                </a:solidFill>
              </a:rPr>
              <a:t> handler </a:t>
            </a:r>
            <a:r>
              <a:rPr lang="en-US" dirty="0" err="1">
                <a:solidFill>
                  <a:schemeClr val="accent2"/>
                </a:solidFill>
              </a:rPr>
              <a:t>også</a:t>
            </a:r>
            <a:r>
              <a:rPr lang="en-US" dirty="0">
                <a:solidFill>
                  <a:schemeClr val="accent2"/>
                </a:solidFill>
              </a:rPr>
              <a:t> om </a:t>
            </a:r>
            <a:r>
              <a:rPr lang="en-US" dirty="0" err="1">
                <a:solidFill>
                  <a:schemeClr val="accent2"/>
                </a:solidFill>
              </a:rPr>
              <a:t>hva</a:t>
            </a:r>
            <a:r>
              <a:rPr lang="en-US" dirty="0">
                <a:solidFill>
                  <a:schemeClr val="accent2"/>
                </a:solidFill>
              </a:rPr>
              <a:t> vi </a:t>
            </a:r>
            <a:r>
              <a:rPr lang="en-US" dirty="0" err="1">
                <a:solidFill>
                  <a:schemeClr val="accent2"/>
                </a:solidFill>
              </a:rPr>
              <a:t>gjør</a:t>
            </a:r>
            <a:r>
              <a:rPr lang="en-US" dirty="0">
                <a:solidFill>
                  <a:schemeClr val="accent2"/>
                </a:solidFill>
              </a:rPr>
              <a:t> med </a:t>
            </a:r>
            <a:r>
              <a:rPr lang="en-US" dirty="0" err="1">
                <a:solidFill>
                  <a:schemeClr val="accent2"/>
                </a:solidFill>
              </a:rPr>
              <a:t>sparepengene</a:t>
            </a:r>
            <a:r>
              <a:rPr lang="en-US" dirty="0">
                <a:solidFill>
                  <a:schemeClr val="accent2"/>
                </a:solidFill>
              </a:rPr>
              <a:t> </a:t>
            </a:r>
            <a:r>
              <a:rPr lang="en-US" dirty="0" err="1">
                <a:solidFill>
                  <a:schemeClr val="accent2"/>
                </a:solidFill>
              </a:rPr>
              <a:t>våre</a:t>
            </a:r>
            <a:endParaRPr lang="en-US" dirty="0">
              <a:solidFill>
                <a:schemeClr val="accent2"/>
              </a:solidFill>
            </a:endParaRPr>
          </a:p>
        </p:txBody>
      </p:sp>
      <p:sp>
        <p:nvSpPr>
          <p:cNvPr id="22" name="Plassholder for innhold 2">
            <a:extLst>
              <a:ext uri="{FF2B5EF4-FFF2-40B4-BE49-F238E27FC236}">
                <a16:creationId xmlns:a16="http://schemas.microsoft.com/office/drawing/2014/main" id="{1D02F6C6-ACAC-44BD-202B-CE6F74D02E87}"/>
              </a:ext>
            </a:extLst>
          </p:cNvPr>
          <p:cNvSpPr txBox="1">
            <a:spLocks/>
          </p:cNvSpPr>
          <p:nvPr/>
        </p:nvSpPr>
        <p:spPr>
          <a:xfrm>
            <a:off x="5286777" y="1734621"/>
            <a:ext cx="4281678" cy="3246835"/>
          </a:xfrm>
          <a:prstGeom prst="rect">
            <a:avLst/>
          </a:prstGeom>
        </p:spPr>
        <p:txBody>
          <a:bodyPr vert="horz" lIns="0" tIns="0" rIns="0" bIns="0" rtlCol="0">
            <a:noAutofit/>
          </a:bodyPr>
          <a:lstStyle>
            <a:lvl1pPr marL="288000" indent="-288000" algn="l" defTabSz="914400" rtl="0" eaLnBrk="1" latinLnBrk="0" hangingPunct="1">
              <a:lnSpc>
                <a:spcPct val="100000"/>
              </a:lnSpc>
              <a:spcBef>
                <a:spcPts val="0"/>
              </a:spcBef>
              <a:buFont typeface="Arial" panose="020B0604020202020204" pitchFamily="34" charset="0"/>
              <a:buChar char="•"/>
              <a:defRPr sz="2000" kern="1200">
                <a:solidFill>
                  <a:schemeClr val="bg1"/>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800" kern="1200">
                <a:solidFill>
                  <a:schemeClr val="bg1"/>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500" dirty="0">
                <a:solidFill>
                  <a:schemeClr val="accent2"/>
                </a:solidFill>
              </a:rPr>
              <a:t>Hvorfor er det ekstra viktig for kvinner å spare?</a:t>
            </a:r>
          </a:p>
          <a:p>
            <a:pPr marL="0" indent="0">
              <a:buNone/>
            </a:pPr>
            <a:endParaRPr lang="nb-NO" sz="1500" dirty="0">
              <a:solidFill>
                <a:schemeClr val="accent2"/>
              </a:solidFill>
            </a:endParaRPr>
          </a:p>
          <a:p>
            <a:pPr>
              <a:buFont typeface="+mj-lt"/>
              <a:buAutoNum type="arabicPeriod"/>
            </a:pPr>
            <a:r>
              <a:rPr lang="nb-NO" sz="1500" dirty="0">
                <a:solidFill>
                  <a:schemeClr val="accent2"/>
                </a:solidFill>
              </a:rPr>
              <a:t>Kvinner får lavere pensjon</a:t>
            </a:r>
          </a:p>
          <a:p>
            <a:pPr>
              <a:buFont typeface="+mj-lt"/>
              <a:buAutoNum type="arabicPeriod"/>
            </a:pPr>
            <a:endParaRPr lang="nb-NO" sz="1500" dirty="0">
              <a:solidFill>
                <a:schemeClr val="accent2"/>
              </a:solidFill>
            </a:endParaRPr>
          </a:p>
          <a:p>
            <a:pPr>
              <a:buFont typeface="+mj-lt"/>
              <a:buAutoNum type="arabicPeriod"/>
            </a:pPr>
            <a:r>
              <a:rPr lang="nb-NO" sz="1500" dirty="0">
                <a:solidFill>
                  <a:schemeClr val="accent2"/>
                </a:solidFill>
              </a:rPr>
              <a:t>Kvinner jobber oftere deltid</a:t>
            </a:r>
          </a:p>
          <a:p>
            <a:pPr>
              <a:buFont typeface="+mj-lt"/>
              <a:buAutoNum type="arabicPeriod"/>
            </a:pPr>
            <a:endParaRPr lang="nb-NO" sz="1500" dirty="0">
              <a:solidFill>
                <a:schemeClr val="accent2"/>
              </a:solidFill>
            </a:endParaRPr>
          </a:p>
          <a:p>
            <a:pPr>
              <a:buFont typeface="+mj-lt"/>
              <a:buAutoNum type="arabicPeriod"/>
            </a:pPr>
            <a:r>
              <a:rPr lang="nb-NO" sz="1500" dirty="0">
                <a:solidFill>
                  <a:schemeClr val="accent2"/>
                </a:solidFill>
              </a:rPr>
              <a:t>Kvinner lever lengre</a:t>
            </a:r>
          </a:p>
          <a:p>
            <a:pPr>
              <a:buFont typeface="+mj-lt"/>
              <a:buAutoNum type="arabicPeriod"/>
            </a:pPr>
            <a:endParaRPr lang="nb-NO" sz="1500" dirty="0">
              <a:solidFill>
                <a:schemeClr val="accent2"/>
              </a:solidFill>
            </a:endParaRPr>
          </a:p>
          <a:p>
            <a:pPr>
              <a:buFont typeface="+mj-lt"/>
              <a:buAutoNum type="arabicPeriod"/>
            </a:pPr>
            <a:r>
              <a:rPr lang="nb-NO" sz="1500" dirty="0">
                <a:solidFill>
                  <a:schemeClr val="accent2"/>
                </a:solidFill>
              </a:rPr>
              <a:t>Mannen er ofte «Finansminister»</a:t>
            </a:r>
          </a:p>
          <a:p>
            <a:pPr>
              <a:buFont typeface="Wingdings" panose="05000000000000000000" pitchFamily="2" charset="2"/>
              <a:buChar char="§"/>
            </a:pPr>
            <a:endParaRPr lang="nb-NO" sz="1500" dirty="0">
              <a:solidFill>
                <a:schemeClr val="tx1"/>
              </a:solidFill>
            </a:endParaRPr>
          </a:p>
          <a:p>
            <a:endParaRPr lang="nb-NO" sz="1500" dirty="0">
              <a:solidFill>
                <a:schemeClr val="tx1"/>
              </a:solidFill>
            </a:endParaRPr>
          </a:p>
          <a:p>
            <a:endParaRPr lang="nb-NO" sz="1500" dirty="0"/>
          </a:p>
        </p:txBody>
      </p:sp>
      <p:pic>
        <p:nvPicPr>
          <p:cNvPr id="27" name="logo_blaa">
            <a:extLst>
              <a:ext uri="{FF2B5EF4-FFF2-40B4-BE49-F238E27FC236}">
                <a16:creationId xmlns:a16="http://schemas.microsoft.com/office/drawing/2014/main" id="{C742CDCE-C021-A13E-ED50-DE262A00BD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8560" y="4684456"/>
            <a:ext cx="1344621" cy="297000"/>
          </a:xfrm>
          <a:prstGeom prst="rect">
            <a:avLst/>
          </a:prstGeom>
        </p:spPr>
      </p:pic>
      <p:pic>
        <p:nvPicPr>
          <p:cNvPr id="4" name="Bilde 3">
            <a:extLst>
              <a:ext uri="{FF2B5EF4-FFF2-40B4-BE49-F238E27FC236}">
                <a16:creationId xmlns:a16="http://schemas.microsoft.com/office/drawing/2014/main" id="{410DDC75-174B-6A34-272B-912F9D072D1D}"/>
              </a:ext>
            </a:extLst>
          </p:cNvPr>
          <p:cNvPicPr>
            <a:picLocks noChangeAspect="1"/>
          </p:cNvPicPr>
          <p:nvPr/>
        </p:nvPicPr>
        <p:blipFill>
          <a:blip r:embed="rId3"/>
          <a:stretch>
            <a:fillRect/>
          </a:stretch>
        </p:blipFill>
        <p:spPr>
          <a:xfrm>
            <a:off x="348636" y="1294327"/>
            <a:ext cx="4500260" cy="3477296"/>
          </a:xfrm>
          <a:prstGeom prst="rect">
            <a:avLst/>
          </a:prstGeom>
        </p:spPr>
      </p:pic>
      <p:sp>
        <p:nvSpPr>
          <p:cNvPr id="5" name="Rektangel 4">
            <a:extLst>
              <a:ext uri="{FF2B5EF4-FFF2-40B4-BE49-F238E27FC236}">
                <a16:creationId xmlns:a16="http://schemas.microsoft.com/office/drawing/2014/main" id="{76EDEF6F-E394-12AA-3BD4-0CDAD656E96E}"/>
              </a:ext>
            </a:extLst>
          </p:cNvPr>
          <p:cNvSpPr/>
          <p:nvPr/>
        </p:nvSpPr>
        <p:spPr>
          <a:xfrm>
            <a:off x="160819" y="4958835"/>
            <a:ext cx="526106" cy="207749"/>
          </a:xfrm>
          <a:prstGeom prst="rect">
            <a:avLst/>
          </a:prstGeom>
        </p:spPr>
        <p:txBody>
          <a:bodyPr wrap="none">
            <a:spAutoFit/>
          </a:bodyPr>
          <a:lstStyle/>
          <a:p>
            <a:r>
              <a:rPr lang="nb-NO" sz="750" dirty="0"/>
              <a:t>Kilde: KK</a:t>
            </a:r>
          </a:p>
        </p:txBody>
      </p:sp>
    </p:spTree>
    <p:extLst>
      <p:ext uri="{BB962C8B-B14F-4D97-AF65-F5344CB8AC3E}">
        <p14:creationId xmlns:p14="http://schemas.microsoft.com/office/powerpoint/2010/main" val="401509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xEl>
                                              <p:pRg st="2" end="2"/>
                                            </p:txEl>
                                          </p:spTgt>
                                        </p:tgtEl>
                                        <p:attrNameLst>
                                          <p:attrName>style.visibility</p:attrName>
                                        </p:attrNameLst>
                                      </p:cBhvr>
                                      <p:to>
                                        <p:strVal val="visible"/>
                                      </p:to>
                                    </p:set>
                                    <p:anim calcmode="lin" valueType="num">
                                      <p:cBhvr additive="base">
                                        <p:cTn id="13"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anim calcmode="lin" valueType="num">
                                      <p:cBhvr additive="base">
                                        <p:cTn id="19"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xEl>
                                              <p:pRg st="6" end="6"/>
                                            </p:txEl>
                                          </p:spTgt>
                                        </p:tgtEl>
                                        <p:attrNameLst>
                                          <p:attrName>style.visibility</p:attrName>
                                        </p:attrNameLst>
                                      </p:cBhvr>
                                      <p:to>
                                        <p:strVal val="visible"/>
                                      </p:to>
                                    </p:set>
                                    <p:anim calcmode="lin" valueType="num">
                                      <p:cBhvr additive="base">
                                        <p:cTn id="25" dur="500" fill="hold"/>
                                        <p:tgtEl>
                                          <p:spTgt spid="2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anim calcmode="lin" valueType="num">
                                      <p:cBhvr additive="base">
                                        <p:cTn id="31" dur="500" fill="hold"/>
                                        <p:tgtEl>
                                          <p:spTgt spid="2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8D00DE-4F5D-E171-F70C-2677FF70085D}"/>
              </a:ext>
            </a:extLst>
          </p:cNvPr>
          <p:cNvSpPr>
            <a:spLocks noGrp="1"/>
          </p:cNvSpPr>
          <p:nvPr>
            <p:ph type="title"/>
          </p:nvPr>
        </p:nvSpPr>
        <p:spPr>
          <a:xfrm>
            <a:off x="237528" y="175616"/>
            <a:ext cx="8765108" cy="941796"/>
          </a:xfrm>
        </p:spPr>
        <p:txBody>
          <a:bodyPr/>
          <a:lstStyle/>
          <a:p>
            <a:r>
              <a:rPr lang="nb-NO" dirty="0"/>
              <a:t>Hvorfor sparer og investerer kvinner mindre enn menn?</a:t>
            </a:r>
          </a:p>
        </p:txBody>
      </p:sp>
      <p:sp>
        <p:nvSpPr>
          <p:cNvPr id="3" name="Plassholder for tekst 2">
            <a:extLst>
              <a:ext uri="{FF2B5EF4-FFF2-40B4-BE49-F238E27FC236}">
                <a16:creationId xmlns:a16="http://schemas.microsoft.com/office/drawing/2014/main" id="{36CAB98E-23D2-13AC-FA29-5FF19DB98329}"/>
              </a:ext>
            </a:extLst>
          </p:cNvPr>
          <p:cNvSpPr>
            <a:spLocks noGrp="1"/>
          </p:cNvSpPr>
          <p:nvPr>
            <p:ph type="body" sz="quarter" idx="27"/>
          </p:nvPr>
        </p:nvSpPr>
        <p:spPr/>
        <p:txBody>
          <a:bodyPr/>
          <a:lstStyle/>
          <a:p>
            <a:endParaRPr lang="nb-NO"/>
          </a:p>
        </p:txBody>
      </p:sp>
      <p:graphicFrame>
        <p:nvGraphicFramePr>
          <p:cNvPr id="5" name="Plassholder for innhold 6">
            <a:extLst>
              <a:ext uri="{FF2B5EF4-FFF2-40B4-BE49-F238E27FC236}">
                <a16:creationId xmlns:a16="http://schemas.microsoft.com/office/drawing/2014/main" id="{D8DDF1A2-FE8C-4546-AD28-43CB41B954AD}"/>
              </a:ext>
            </a:extLst>
          </p:cNvPr>
          <p:cNvGraphicFramePr>
            <a:graphicFrameLocks noGrp="1"/>
          </p:cNvGraphicFramePr>
          <p:nvPr/>
        </p:nvGraphicFramePr>
        <p:xfrm>
          <a:off x="415344" y="1186688"/>
          <a:ext cx="3827354" cy="29329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Plassholder for innhold 7">
            <a:extLst>
              <a:ext uri="{FF2B5EF4-FFF2-40B4-BE49-F238E27FC236}">
                <a16:creationId xmlns:a16="http://schemas.microsoft.com/office/drawing/2014/main" id="{8DCDE523-D255-4EFC-B18A-B40D92B6960B}"/>
              </a:ext>
            </a:extLst>
          </p:cNvPr>
          <p:cNvGraphicFramePr>
            <a:graphicFrameLocks noGrp="1"/>
          </p:cNvGraphicFramePr>
          <p:nvPr/>
        </p:nvGraphicFramePr>
        <p:xfrm>
          <a:off x="4780637" y="1186688"/>
          <a:ext cx="3828482" cy="2932941"/>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6">
            <a:extLst>
              <a:ext uri="{FF2B5EF4-FFF2-40B4-BE49-F238E27FC236}">
                <a16:creationId xmlns:a16="http://schemas.microsoft.com/office/drawing/2014/main" id="{60F16933-C18B-38F0-CCA8-74434C95F05C}"/>
              </a:ext>
            </a:extLst>
          </p:cNvPr>
          <p:cNvSpPr txBox="1"/>
          <p:nvPr/>
        </p:nvSpPr>
        <p:spPr>
          <a:xfrm>
            <a:off x="111642" y="4896293"/>
            <a:ext cx="745717" cy="196208"/>
          </a:xfrm>
          <a:prstGeom prst="rect">
            <a:avLst/>
          </a:prstGeom>
          <a:noFill/>
        </p:spPr>
        <p:txBody>
          <a:bodyPr wrap="none" rtlCol="0">
            <a:spAutoFit/>
          </a:bodyPr>
          <a:lstStyle/>
          <a:p>
            <a:r>
              <a:rPr lang="nb-NO" sz="675" dirty="0"/>
              <a:t>Kilde SSB (2020)</a:t>
            </a:r>
          </a:p>
        </p:txBody>
      </p:sp>
      <p:pic>
        <p:nvPicPr>
          <p:cNvPr id="8" name="Bilde 7">
            <a:extLst>
              <a:ext uri="{FF2B5EF4-FFF2-40B4-BE49-F238E27FC236}">
                <a16:creationId xmlns:a16="http://schemas.microsoft.com/office/drawing/2014/main" id="{0E26EA30-246D-4749-9348-9E11A32505C0}"/>
              </a:ext>
            </a:extLst>
          </p:cNvPr>
          <p:cNvPicPr>
            <a:picLocks noChangeAspect="1"/>
          </p:cNvPicPr>
          <p:nvPr/>
        </p:nvPicPr>
        <p:blipFill>
          <a:blip r:embed="rId4"/>
          <a:stretch>
            <a:fillRect/>
          </a:stretch>
        </p:blipFill>
        <p:spPr>
          <a:xfrm>
            <a:off x="49105" y="0"/>
            <a:ext cx="9045790" cy="5143500"/>
          </a:xfrm>
          <a:prstGeom prst="rect">
            <a:avLst/>
          </a:prstGeom>
        </p:spPr>
      </p:pic>
    </p:spTree>
    <p:extLst>
      <p:ext uri="{BB962C8B-B14F-4D97-AF65-F5344CB8AC3E}">
        <p14:creationId xmlns:p14="http://schemas.microsoft.com/office/powerpoint/2010/main" val="3000916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062EB970-83FA-4274-90D2-18CBD35C7B9A}"/>
              </a:ext>
            </a:extLst>
          </p:cNvPr>
          <p:cNvSpPr>
            <a:spLocks noGrp="1"/>
          </p:cNvSpPr>
          <p:nvPr>
            <p:ph type="sldNum" sz="quarter" idx="17"/>
          </p:nvPr>
        </p:nvSpPr>
        <p:spPr/>
        <p:txBody>
          <a:bodyPr/>
          <a:lstStyle/>
          <a:p>
            <a:fld id="{E21350B7-B9C6-4D95-8DED-14AC5563525B}" type="slidenum">
              <a:rPr lang="en-US" smtClean="0"/>
              <a:pPr/>
              <a:t>19</a:t>
            </a:fld>
            <a:endParaRPr lang="en-US"/>
          </a:p>
        </p:txBody>
      </p:sp>
      <p:sp>
        <p:nvSpPr>
          <p:cNvPr id="3" name="Tittel 2">
            <a:extLst>
              <a:ext uri="{FF2B5EF4-FFF2-40B4-BE49-F238E27FC236}">
                <a16:creationId xmlns:a16="http://schemas.microsoft.com/office/drawing/2014/main" id="{8CEA7FE9-EF2C-4E9C-8AD7-887E53E42050}"/>
              </a:ext>
            </a:extLst>
          </p:cNvPr>
          <p:cNvSpPr>
            <a:spLocks noGrp="1"/>
          </p:cNvSpPr>
          <p:nvPr>
            <p:ph type="title"/>
          </p:nvPr>
        </p:nvSpPr>
        <p:spPr/>
        <p:txBody>
          <a:bodyPr/>
          <a:lstStyle/>
          <a:p>
            <a:r>
              <a:rPr lang="nb-NO" dirty="0"/>
              <a:t>Sparing på konto</a:t>
            </a:r>
          </a:p>
        </p:txBody>
      </p:sp>
      <p:sp>
        <p:nvSpPr>
          <p:cNvPr id="4" name="Plassholder for tekst 3">
            <a:extLst>
              <a:ext uri="{FF2B5EF4-FFF2-40B4-BE49-F238E27FC236}">
                <a16:creationId xmlns:a16="http://schemas.microsoft.com/office/drawing/2014/main" id="{FBEE5944-93BC-4BE2-97BA-06342D153772}"/>
              </a:ext>
            </a:extLst>
          </p:cNvPr>
          <p:cNvSpPr>
            <a:spLocks noGrp="1"/>
          </p:cNvSpPr>
          <p:nvPr>
            <p:ph type="body" sz="quarter" idx="27"/>
          </p:nvPr>
        </p:nvSpPr>
        <p:spPr/>
        <p:txBody>
          <a:bodyPr/>
          <a:lstStyle/>
          <a:p>
            <a:endParaRPr lang="nb-NO"/>
          </a:p>
        </p:txBody>
      </p:sp>
      <p:graphicFrame>
        <p:nvGraphicFramePr>
          <p:cNvPr id="6" name="Plassholder for innhold 5">
            <a:extLst>
              <a:ext uri="{FF2B5EF4-FFF2-40B4-BE49-F238E27FC236}">
                <a16:creationId xmlns:a16="http://schemas.microsoft.com/office/drawing/2014/main" id="{083AF86F-DF7A-4003-9AC6-51E90B2453B7}"/>
              </a:ext>
            </a:extLst>
          </p:cNvPr>
          <p:cNvGraphicFramePr>
            <a:graphicFrameLocks noGrp="1"/>
          </p:cNvGraphicFramePr>
          <p:nvPr>
            <p:ph sz="quarter" idx="29"/>
            <p:extLst>
              <p:ext uri="{D42A27DB-BD31-4B8C-83A1-F6EECF244321}">
                <p14:modId xmlns:p14="http://schemas.microsoft.com/office/powerpoint/2010/main" val="576765828"/>
              </p:ext>
            </p:extLst>
          </p:nvPr>
        </p:nvGraphicFramePr>
        <p:xfrm>
          <a:off x="238125" y="771550"/>
          <a:ext cx="4333875" cy="3912905"/>
        </p:xfrm>
        <a:graphic>
          <a:graphicData uri="http://schemas.openxmlformats.org/drawingml/2006/table">
            <a:tbl>
              <a:tblPr/>
              <a:tblGrid>
                <a:gridCol w="3033695">
                  <a:extLst>
                    <a:ext uri="{9D8B030D-6E8A-4147-A177-3AD203B41FA5}">
                      <a16:colId xmlns:a16="http://schemas.microsoft.com/office/drawing/2014/main" val="1593485844"/>
                    </a:ext>
                  </a:extLst>
                </a:gridCol>
                <a:gridCol w="1300180">
                  <a:extLst>
                    <a:ext uri="{9D8B030D-6E8A-4147-A177-3AD203B41FA5}">
                      <a16:colId xmlns:a16="http://schemas.microsoft.com/office/drawing/2014/main" val="1206954800"/>
                    </a:ext>
                  </a:extLst>
                </a:gridCol>
              </a:tblGrid>
              <a:tr h="764060">
                <a:tc>
                  <a:txBody>
                    <a:bodyPr/>
                    <a:lstStyle/>
                    <a:p>
                      <a:r>
                        <a:rPr lang="nb-NO" sz="1600" b="1" dirty="0">
                          <a:effectLst/>
                        </a:rPr>
                        <a:t>Fastrenteinnskudd, min. 25.000 kroner</a:t>
                      </a:r>
                    </a:p>
                  </a:txBody>
                  <a:tcPr marL="79085" marR="82381" marT="82381" marB="82381" anchor="ctr">
                    <a:lnL>
                      <a:noFill/>
                    </a:lnL>
                    <a:lnR>
                      <a:noFill/>
                    </a:lnR>
                    <a:lnT>
                      <a:noFill/>
                    </a:lnT>
                    <a:lnB w="9525" cap="flat" cmpd="sng" algn="ctr">
                      <a:solidFill>
                        <a:srgbClr val="CCCCCC"/>
                      </a:solidFill>
                      <a:prstDash val="solid"/>
                      <a:round/>
                      <a:headEnd type="none" w="med" len="med"/>
                      <a:tailEnd type="none" w="med" len="med"/>
                    </a:lnB>
                    <a:solidFill>
                      <a:srgbClr val="FFFFFF"/>
                    </a:solidFill>
                  </a:tcPr>
                </a:tc>
                <a:tc>
                  <a:txBody>
                    <a:bodyPr/>
                    <a:lstStyle/>
                    <a:p>
                      <a:pPr algn="r"/>
                      <a:endParaRPr lang="nb-NO" sz="1600" dirty="0">
                        <a:effectLst/>
                      </a:endParaRPr>
                    </a:p>
                  </a:txBody>
                  <a:tcPr marL="79085" marR="79085" marT="82381" marB="82381" anchor="ctr">
                    <a:lnL>
                      <a:noFill/>
                    </a:lnL>
                    <a:lnR>
                      <a:noFill/>
                    </a:lnR>
                    <a:lnT>
                      <a:noFill/>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142109917"/>
                  </a:ext>
                </a:extLst>
              </a:tr>
              <a:tr h="1049615">
                <a:tc>
                  <a:txBody>
                    <a:bodyPr/>
                    <a:lstStyle/>
                    <a:p>
                      <a:r>
                        <a:rPr lang="nb-NO" sz="1600" dirty="0">
                          <a:effectLst/>
                        </a:rPr>
                        <a:t>6 måneders innskudd, utløper 27. juli 2023</a:t>
                      </a:r>
                      <a:br>
                        <a:rPr lang="nb-NO" sz="1600" dirty="0">
                          <a:effectLst/>
                        </a:rPr>
                      </a:br>
                      <a:endParaRPr lang="nb-NO" sz="1600" dirty="0">
                        <a:effectLst/>
                      </a:endParaRPr>
                    </a:p>
                  </a:txBody>
                  <a:tcPr marL="79085" marR="82381" marT="82381" marB="82381"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r"/>
                      <a:r>
                        <a:rPr lang="nb-NO" sz="1600" dirty="0">
                          <a:effectLst/>
                        </a:rPr>
                        <a:t>3,55 %</a:t>
                      </a:r>
                    </a:p>
                  </a:txBody>
                  <a:tcPr marL="79085" marR="79085" marT="82381" marB="82381"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801221493"/>
                  </a:ext>
                </a:extLst>
              </a:tr>
              <a:tr h="1049615">
                <a:tc>
                  <a:txBody>
                    <a:bodyPr/>
                    <a:lstStyle/>
                    <a:p>
                      <a:r>
                        <a:rPr lang="nb-NO" sz="1600">
                          <a:effectLst/>
                        </a:rPr>
                        <a:t>12 måneders innskudd, utløper 29. januar 2024</a:t>
                      </a:r>
                      <a:br>
                        <a:rPr lang="nb-NO" sz="1600">
                          <a:effectLst/>
                        </a:rPr>
                      </a:br>
                      <a:endParaRPr lang="nb-NO" sz="1600">
                        <a:effectLst/>
                      </a:endParaRPr>
                    </a:p>
                  </a:txBody>
                  <a:tcPr marL="79085" marR="82381" marT="82381" marB="82381"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r"/>
                      <a:r>
                        <a:rPr lang="nb-NO" sz="1600" dirty="0">
                          <a:effectLst/>
                        </a:rPr>
                        <a:t>4,00 %</a:t>
                      </a:r>
                    </a:p>
                  </a:txBody>
                  <a:tcPr marL="79085" marR="79085" marT="82381" marB="82381"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552742279"/>
                  </a:ext>
                </a:extLst>
              </a:tr>
              <a:tr h="1049615">
                <a:tc>
                  <a:txBody>
                    <a:bodyPr/>
                    <a:lstStyle/>
                    <a:p>
                      <a:r>
                        <a:rPr lang="nb-NO" sz="1600" dirty="0">
                          <a:effectLst/>
                        </a:rPr>
                        <a:t>24 måneders innskudd, utløper 29. januar 2025</a:t>
                      </a:r>
                    </a:p>
                    <a:p>
                      <a:endParaRPr lang="nb-NO" sz="1600" dirty="0">
                        <a:effectLst/>
                      </a:endParaRPr>
                    </a:p>
                  </a:txBody>
                  <a:tcPr marL="79085" marR="82381" marT="82381" marB="82381"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r"/>
                      <a:r>
                        <a:rPr lang="nb-NO" sz="1600" dirty="0">
                          <a:effectLst/>
                        </a:rPr>
                        <a:t>3,20 %</a:t>
                      </a:r>
                    </a:p>
                  </a:txBody>
                  <a:tcPr marL="79085" marR="79085" marT="82381" marB="82381"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779088045"/>
                  </a:ext>
                </a:extLst>
              </a:tr>
            </a:tbl>
          </a:graphicData>
        </a:graphic>
      </p:graphicFrame>
      <p:sp>
        <p:nvSpPr>
          <p:cNvPr id="8" name="TekstSylinder 7">
            <a:extLst>
              <a:ext uri="{FF2B5EF4-FFF2-40B4-BE49-F238E27FC236}">
                <a16:creationId xmlns:a16="http://schemas.microsoft.com/office/drawing/2014/main" id="{46D86F9E-25EB-4641-90AF-DAFB6D21C61D}"/>
              </a:ext>
            </a:extLst>
          </p:cNvPr>
          <p:cNvSpPr txBox="1"/>
          <p:nvPr/>
        </p:nvSpPr>
        <p:spPr>
          <a:xfrm>
            <a:off x="4716016" y="771549"/>
            <a:ext cx="4286620" cy="3912905"/>
          </a:xfrm>
          <a:prstGeom prst="rect">
            <a:avLst/>
          </a:prstGeom>
          <a:noFill/>
        </p:spPr>
        <p:txBody>
          <a:bodyPr wrap="square" rtlCol="0">
            <a:spAutoFit/>
          </a:bodyPr>
          <a:lstStyle/>
          <a:p>
            <a:r>
              <a:rPr lang="nb-NO" sz="1600" b="1" dirty="0"/>
              <a:t>Plasseringskonto </a:t>
            </a:r>
          </a:p>
          <a:p>
            <a:endParaRPr lang="nb-NO" sz="1600" b="1" dirty="0"/>
          </a:p>
          <a:p>
            <a:r>
              <a:rPr lang="nb-NO" sz="1600" dirty="0"/>
              <a:t>Rente på beløp over 500.000,- </a:t>
            </a:r>
          </a:p>
          <a:p>
            <a:r>
              <a:rPr lang="nb-NO" sz="1600" dirty="0"/>
              <a:t>2,25% </a:t>
            </a:r>
          </a:p>
          <a:p>
            <a:endParaRPr lang="nb-NO" sz="1600" dirty="0"/>
          </a:p>
          <a:p>
            <a:r>
              <a:rPr lang="nb-NO" sz="1600" dirty="0"/>
              <a:t>Rente på beløp over 250.000,-</a:t>
            </a:r>
          </a:p>
          <a:p>
            <a:r>
              <a:rPr lang="nb-NO" sz="1600" dirty="0"/>
              <a:t>1,75%</a:t>
            </a:r>
          </a:p>
          <a:p>
            <a:endParaRPr lang="nb-NO" sz="1600" dirty="0"/>
          </a:p>
          <a:p>
            <a:r>
              <a:rPr lang="nb-NO" sz="1600" dirty="0"/>
              <a:t>Rente på beløp under 250.000,-</a:t>
            </a:r>
          </a:p>
          <a:p>
            <a:r>
              <a:rPr lang="nb-NO" sz="1600" dirty="0"/>
              <a:t>0,10</a:t>
            </a:r>
          </a:p>
          <a:p>
            <a:endParaRPr lang="nb-NO" sz="1600" dirty="0"/>
          </a:p>
          <a:p>
            <a:r>
              <a:rPr lang="nb-NO" sz="1600" b="1" dirty="0"/>
              <a:t>Plasseringskonto pluss</a:t>
            </a:r>
          </a:p>
          <a:p>
            <a:endParaRPr lang="nb-NO" sz="1600" dirty="0"/>
          </a:p>
          <a:p>
            <a:r>
              <a:rPr lang="nb-NO" sz="1600" dirty="0"/>
              <a:t>Rente på beløp over 1 million </a:t>
            </a:r>
          </a:p>
          <a:p>
            <a:r>
              <a:rPr lang="nb-NO" sz="1600" dirty="0"/>
              <a:t>3,25% </a:t>
            </a:r>
          </a:p>
        </p:txBody>
      </p:sp>
      <p:sp>
        <p:nvSpPr>
          <p:cNvPr id="10" name="Rectangle 1">
            <a:extLst>
              <a:ext uri="{FF2B5EF4-FFF2-40B4-BE49-F238E27FC236}">
                <a16:creationId xmlns:a16="http://schemas.microsoft.com/office/drawing/2014/main" id="{5FCC68BA-C8C9-4F19-B464-8D7F6139F2A5}"/>
              </a:ext>
            </a:extLst>
          </p:cNvPr>
          <p:cNvSpPr>
            <a:spLocks noChangeArrowheads="1"/>
          </p:cNvSpPr>
          <p:nvPr/>
        </p:nvSpPr>
        <p:spPr bwMode="auto">
          <a:xfrm>
            <a:off x="7968551" y="1505753"/>
            <a:ext cx="21755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b-NO" altLang="nb-NO" sz="1800" b="0" i="0" u="none" strike="noStrike" cap="none" normalizeH="0" baseline="0">
                <a:ln>
                  <a:noFill/>
                </a:ln>
                <a:solidFill>
                  <a:schemeClr val="tx1"/>
                </a:solidFill>
                <a:effectLst/>
                <a:latin typeface="Arial" panose="020B0604020202020204" pitchFamily="34" charset="0"/>
              </a:rPr>
            </a:br>
            <a:endParaRPr kumimoji="0" lang="nb-NO" altLang="nb-NO" sz="1800" b="0" i="0" u="none" strike="noStrike" cap="none" normalizeH="0" baseline="0">
              <a:ln>
                <a:noFill/>
              </a:ln>
              <a:solidFill>
                <a:schemeClr val="tx1"/>
              </a:solidFill>
              <a:effectLst/>
              <a:latin typeface="Arial" panose="020B0604020202020204" pitchFamily="34" charset="0"/>
            </a:endParaRPr>
          </a:p>
        </p:txBody>
      </p:sp>
      <p:sp>
        <p:nvSpPr>
          <p:cNvPr id="12" name="TekstSylinder 11">
            <a:extLst>
              <a:ext uri="{FF2B5EF4-FFF2-40B4-BE49-F238E27FC236}">
                <a16:creationId xmlns:a16="http://schemas.microsoft.com/office/drawing/2014/main" id="{EB7984AB-A3BC-4D88-BE87-68D42A15AF8E}"/>
              </a:ext>
            </a:extLst>
          </p:cNvPr>
          <p:cNvSpPr txBox="1"/>
          <p:nvPr/>
        </p:nvSpPr>
        <p:spPr>
          <a:xfrm>
            <a:off x="611560" y="4684455"/>
            <a:ext cx="6264696" cy="307777"/>
          </a:xfrm>
          <a:prstGeom prst="rect">
            <a:avLst/>
          </a:prstGeom>
          <a:noFill/>
        </p:spPr>
        <p:txBody>
          <a:bodyPr wrap="square" rtlCol="0">
            <a:spAutoFit/>
          </a:bodyPr>
          <a:lstStyle/>
          <a:p>
            <a:r>
              <a:rPr lang="nb-NO" dirty="0"/>
              <a:t>Priser per 06.03.23 og kan være under endring. Kontakt rådgiver. </a:t>
            </a:r>
          </a:p>
        </p:txBody>
      </p:sp>
    </p:spTree>
    <p:extLst>
      <p:ext uri="{BB962C8B-B14F-4D97-AF65-F5344CB8AC3E}">
        <p14:creationId xmlns:p14="http://schemas.microsoft.com/office/powerpoint/2010/main" val="3651655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C8015E39-59DC-48A0-9676-AD2CAF5CD29F}" type="slidenum">
              <a:rPr lang="nb-NO" smtClean="0"/>
              <a:t>2</a:t>
            </a:fld>
            <a:endParaRPr lang="nb-NO"/>
          </a:p>
        </p:txBody>
      </p:sp>
      <p:sp>
        <p:nvSpPr>
          <p:cNvPr id="5" name="Plassholder for tekst 4"/>
          <p:cNvSpPr>
            <a:spLocks noGrp="1"/>
          </p:cNvSpPr>
          <p:nvPr>
            <p:ph type="body" sz="quarter" idx="13"/>
          </p:nvPr>
        </p:nvSpPr>
        <p:spPr/>
        <p:txBody>
          <a:bodyPr/>
          <a:lstStyle/>
          <a:p>
            <a:r>
              <a:rPr lang="nb-NO" dirty="0"/>
              <a:t>02</a:t>
            </a:r>
          </a:p>
        </p:txBody>
      </p:sp>
      <p:sp>
        <p:nvSpPr>
          <p:cNvPr id="6" name="Plassholder for tekst 5"/>
          <p:cNvSpPr>
            <a:spLocks noGrp="1"/>
          </p:cNvSpPr>
          <p:nvPr>
            <p:ph type="body" sz="quarter" idx="14"/>
          </p:nvPr>
        </p:nvSpPr>
        <p:spPr/>
        <p:txBody>
          <a:bodyPr>
            <a:normAutofit/>
          </a:bodyPr>
          <a:lstStyle/>
          <a:p>
            <a:r>
              <a:rPr lang="nb-NO" sz="2400" b="1" dirty="0"/>
              <a:t>Kort om SpareBank1 SMN </a:t>
            </a:r>
          </a:p>
        </p:txBody>
      </p:sp>
      <p:sp>
        <p:nvSpPr>
          <p:cNvPr id="7" name="Plassholder for tekst 6"/>
          <p:cNvSpPr>
            <a:spLocks noGrp="1"/>
          </p:cNvSpPr>
          <p:nvPr>
            <p:ph type="body" sz="quarter" idx="15"/>
          </p:nvPr>
        </p:nvSpPr>
        <p:spPr/>
        <p:txBody>
          <a:bodyPr/>
          <a:lstStyle/>
          <a:p>
            <a:r>
              <a:rPr lang="nb-NO" dirty="0"/>
              <a:t>01	</a:t>
            </a:r>
          </a:p>
        </p:txBody>
      </p:sp>
      <p:sp>
        <p:nvSpPr>
          <p:cNvPr id="8" name="Plassholder for tekst 7"/>
          <p:cNvSpPr>
            <a:spLocks noGrp="1"/>
          </p:cNvSpPr>
          <p:nvPr>
            <p:ph type="body" sz="quarter" idx="16"/>
          </p:nvPr>
        </p:nvSpPr>
        <p:spPr/>
        <p:txBody>
          <a:bodyPr/>
          <a:lstStyle/>
          <a:p>
            <a:r>
              <a:rPr lang="nb-NO" dirty="0"/>
              <a:t>04</a:t>
            </a:r>
          </a:p>
        </p:txBody>
      </p:sp>
      <p:sp>
        <p:nvSpPr>
          <p:cNvPr id="9" name="Plassholder for tekst 8"/>
          <p:cNvSpPr>
            <a:spLocks noGrp="1"/>
          </p:cNvSpPr>
          <p:nvPr>
            <p:ph type="body" sz="quarter" idx="17"/>
          </p:nvPr>
        </p:nvSpPr>
        <p:spPr/>
        <p:txBody>
          <a:bodyPr/>
          <a:lstStyle/>
          <a:p>
            <a:r>
              <a:rPr lang="nb-NO" dirty="0"/>
              <a:t>03</a:t>
            </a:r>
          </a:p>
        </p:txBody>
      </p:sp>
      <p:sp>
        <p:nvSpPr>
          <p:cNvPr id="10" name="Plassholder for tekst 9"/>
          <p:cNvSpPr>
            <a:spLocks noGrp="1"/>
          </p:cNvSpPr>
          <p:nvPr>
            <p:ph type="body" sz="quarter" idx="18"/>
          </p:nvPr>
        </p:nvSpPr>
        <p:spPr/>
        <p:txBody>
          <a:bodyPr>
            <a:normAutofit fontScale="85000" lnSpcReduction="20000"/>
          </a:bodyPr>
          <a:lstStyle/>
          <a:p>
            <a:r>
              <a:rPr lang="nb-NO" dirty="0"/>
              <a:t>05</a:t>
            </a:r>
          </a:p>
        </p:txBody>
      </p:sp>
      <p:sp>
        <p:nvSpPr>
          <p:cNvPr id="11" name="Plassholder for tekst 10"/>
          <p:cNvSpPr>
            <a:spLocks noGrp="1"/>
          </p:cNvSpPr>
          <p:nvPr>
            <p:ph type="body" sz="quarter" idx="19"/>
          </p:nvPr>
        </p:nvSpPr>
        <p:spPr>
          <a:xfrm>
            <a:off x="1997029" y="1532045"/>
            <a:ext cx="6693344" cy="569771"/>
          </a:xfrm>
        </p:spPr>
        <p:txBody>
          <a:bodyPr>
            <a:normAutofit/>
          </a:bodyPr>
          <a:lstStyle/>
          <a:p>
            <a:r>
              <a:rPr lang="nb-NO" sz="2400" b="1" dirty="0"/>
              <a:t>Kvinner og sparing</a:t>
            </a:r>
          </a:p>
          <a:p>
            <a:endParaRPr lang="nb-NO" sz="2400" b="1" dirty="0"/>
          </a:p>
        </p:txBody>
      </p:sp>
      <p:sp>
        <p:nvSpPr>
          <p:cNvPr id="12" name="Plassholder for tekst 11"/>
          <p:cNvSpPr>
            <a:spLocks noGrp="1"/>
          </p:cNvSpPr>
          <p:nvPr>
            <p:ph type="body" sz="quarter" idx="20"/>
          </p:nvPr>
        </p:nvSpPr>
        <p:spPr>
          <a:xfrm>
            <a:off x="1997029" y="2253433"/>
            <a:ext cx="6693344" cy="569771"/>
          </a:xfrm>
        </p:spPr>
        <p:txBody>
          <a:bodyPr>
            <a:normAutofit fontScale="62500" lnSpcReduction="20000"/>
          </a:bodyPr>
          <a:lstStyle/>
          <a:p>
            <a:endParaRPr lang="nb-NO" dirty="0"/>
          </a:p>
          <a:p>
            <a:r>
              <a:rPr lang="nb-NO" sz="3600" b="1" dirty="0"/>
              <a:t>Fremtidsfullmakt</a:t>
            </a:r>
          </a:p>
          <a:p>
            <a:endParaRPr lang="nb-NO" sz="3400" b="1" dirty="0"/>
          </a:p>
          <a:p>
            <a:endParaRPr lang="nb-NO" dirty="0"/>
          </a:p>
        </p:txBody>
      </p:sp>
      <p:sp>
        <p:nvSpPr>
          <p:cNvPr id="13" name="Plassholder for tekst 12"/>
          <p:cNvSpPr>
            <a:spLocks noGrp="1"/>
          </p:cNvSpPr>
          <p:nvPr>
            <p:ph type="body" sz="quarter" idx="21"/>
          </p:nvPr>
        </p:nvSpPr>
        <p:spPr/>
        <p:txBody>
          <a:bodyPr>
            <a:normAutofit/>
          </a:bodyPr>
          <a:lstStyle/>
          <a:p>
            <a:r>
              <a:rPr lang="nb-NO" sz="2400" b="1" dirty="0"/>
              <a:t>Svindel</a:t>
            </a:r>
          </a:p>
        </p:txBody>
      </p:sp>
      <p:sp>
        <p:nvSpPr>
          <p:cNvPr id="14" name="Plassholder for tekst 13"/>
          <p:cNvSpPr>
            <a:spLocks noGrp="1"/>
          </p:cNvSpPr>
          <p:nvPr>
            <p:ph type="body" sz="quarter" idx="22"/>
          </p:nvPr>
        </p:nvSpPr>
        <p:spPr/>
        <p:txBody>
          <a:bodyPr>
            <a:normAutofit/>
          </a:bodyPr>
          <a:lstStyle/>
          <a:p>
            <a:r>
              <a:rPr lang="nb-NO" sz="2400" b="1" dirty="0"/>
              <a:t>Spørsmål</a:t>
            </a:r>
          </a:p>
        </p:txBody>
      </p:sp>
    </p:spTree>
    <p:extLst>
      <p:ext uri="{BB962C8B-B14F-4D97-AF65-F5344CB8AC3E}">
        <p14:creationId xmlns:p14="http://schemas.microsoft.com/office/powerpoint/2010/main" val="2875326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CCA044-AFAF-15D3-D346-7964E4E29CC5}"/>
              </a:ext>
            </a:extLst>
          </p:cNvPr>
          <p:cNvSpPr>
            <a:spLocks noGrp="1"/>
          </p:cNvSpPr>
          <p:nvPr>
            <p:ph type="title"/>
          </p:nvPr>
        </p:nvSpPr>
        <p:spPr>
          <a:xfrm>
            <a:off x="178146" y="131713"/>
            <a:ext cx="6482875" cy="678647"/>
          </a:xfrm>
        </p:spPr>
        <p:txBody>
          <a:bodyPr/>
          <a:lstStyle/>
          <a:p>
            <a:r>
              <a:rPr lang="nb-NO" dirty="0">
                <a:solidFill>
                  <a:srgbClr val="002060"/>
                </a:solidFill>
              </a:rPr>
              <a:t>Sparing til barn lønner seg</a:t>
            </a:r>
            <a:br>
              <a:rPr lang="nb-NO" dirty="0">
                <a:solidFill>
                  <a:srgbClr val="002060"/>
                </a:solidFill>
              </a:rPr>
            </a:br>
            <a:r>
              <a:rPr lang="nb-NO" sz="1500" dirty="0">
                <a:solidFill>
                  <a:srgbClr val="002060"/>
                </a:solidFill>
              </a:rPr>
              <a:t>Jo eldre barna </a:t>
            </a:r>
            <a:r>
              <a:rPr lang="nb-NO" sz="1500" dirty="0" err="1">
                <a:solidFill>
                  <a:srgbClr val="002060"/>
                </a:solidFill>
              </a:rPr>
              <a:t>blir,jo</a:t>
            </a:r>
            <a:r>
              <a:rPr lang="nb-NO" sz="1500" dirty="0">
                <a:solidFill>
                  <a:srgbClr val="002060"/>
                </a:solidFill>
              </a:rPr>
              <a:t> mer lønner det seg </a:t>
            </a:r>
            <a:endParaRPr lang="nb-NO" dirty="0">
              <a:solidFill>
                <a:srgbClr val="002060"/>
              </a:solidFill>
            </a:endParaRPr>
          </a:p>
        </p:txBody>
      </p:sp>
      <p:graphicFrame>
        <p:nvGraphicFramePr>
          <p:cNvPr id="6" name="Diagram 5">
            <a:extLst>
              <a:ext uri="{FF2B5EF4-FFF2-40B4-BE49-F238E27FC236}">
                <a16:creationId xmlns:a16="http://schemas.microsoft.com/office/drawing/2014/main" id="{8E19E36F-3CDB-1B15-345F-56961BEA159A}"/>
              </a:ext>
            </a:extLst>
          </p:cNvPr>
          <p:cNvGraphicFramePr>
            <a:graphicFrameLocks/>
          </p:cNvGraphicFramePr>
          <p:nvPr/>
        </p:nvGraphicFramePr>
        <p:xfrm>
          <a:off x="286917" y="930729"/>
          <a:ext cx="8720574" cy="3566069"/>
        </p:xfrm>
        <a:graphic>
          <a:graphicData uri="http://schemas.openxmlformats.org/drawingml/2006/chart">
            <c:chart xmlns:c="http://schemas.openxmlformats.org/drawingml/2006/chart" xmlns:r="http://schemas.openxmlformats.org/officeDocument/2006/relationships" r:id="rId3"/>
          </a:graphicData>
        </a:graphic>
      </p:graphicFrame>
      <p:sp>
        <p:nvSpPr>
          <p:cNvPr id="7" name="Bildeforklaring formet som et rektangel 13">
            <a:extLst>
              <a:ext uri="{FF2B5EF4-FFF2-40B4-BE49-F238E27FC236}">
                <a16:creationId xmlns:a16="http://schemas.microsoft.com/office/drawing/2014/main" id="{7C29B859-E04F-5657-2017-A564CFB15836}"/>
              </a:ext>
            </a:extLst>
          </p:cNvPr>
          <p:cNvSpPr/>
          <p:nvPr/>
        </p:nvSpPr>
        <p:spPr>
          <a:xfrm>
            <a:off x="5334172" y="4527567"/>
            <a:ext cx="1291202" cy="540061"/>
          </a:xfrm>
          <a:prstGeom prst="wedgeRectCallout">
            <a:avLst>
              <a:gd name="adj1" fmla="val -15857"/>
              <a:gd name="adj2" fmla="val -319072"/>
            </a:avLst>
          </a:prstGeom>
          <a:solidFill>
            <a:schemeClr val="accent2"/>
          </a:solidFill>
        </p:spPr>
        <p:style>
          <a:lnRef idx="1">
            <a:schemeClr val="accent1"/>
          </a:lnRef>
          <a:fillRef idx="2">
            <a:schemeClr val="accent1"/>
          </a:fillRef>
          <a:effectRef idx="1">
            <a:schemeClr val="accent1"/>
          </a:effectRef>
          <a:fontRef idx="minor">
            <a:schemeClr val="dk1"/>
          </a:fontRef>
        </p:style>
        <p:txBody>
          <a:bodyPr lIns="78764" tIns="39382" rIns="78764" bIns="39382" rtlCol="0" anchor="ctr"/>
          <a:lstStyle/>
          <a:p>
            <a:pPr algn="ctr" defTabSz="787633"/>
            <a:r>
              <a:rPr lang="nb-NO" sz="1050" b="1" dirty="0">
                <a:solidFill>
                  <a:schemeClr val="bg1"/>
                </a:solidFill>
                <a:latin typeface="Arial"/>
              </a:rPr>
              <a:t>23 år</a:t>
            </a:r>
          </a:p>
          <a:p>
            <a:pPr algn="ctr" defTabSz="787633"/>
            <a:r>
              <a:rPr lang="nb-NO" sz="1050" dirty="0">
                <a:solidFill>
                  <a:schemeClr val="bg1"/>
                </a:solidFill>
                <a:latin typeface="Arial"/>
              </a:rPr>
              <a:t>Aksjefond 497.000</a:t>
            </a:r>
          </a:p>
          <a:p>
            <a:pPr algn="ctr" defTabSz="787633"/>
            <a:r>
              <a:rPr lang="nb-NO" sz="1050" dirty="0">
                <a:solidFill>
                  <a:schemeClr val="bg1"/>
                </a:solidFill>
                <a:latin typeface="Arial"/>
              </a:rPr>
              <a:t>(Bank 267.000)</a:t>
            </a:r>
          </a:p>
        </p:txBody>
      </p:sp>
      <p:sp>
        <p:nvSpPr>
          <p:cNvPr id="8" name="Bildeforklaring formet som et rektangel 14">
            <a:extLst>
              <a:ext uri="{FF2B5EF4-FFF2-40B4-BE49-F238E27FC236}">
                <a16:creationId xmlns:a16="http://schemas.microsoft.com/office/drawing/2014/main" id="{8179C993-21C8-E97D-5147-1F4C5E9F22FF}"/>
              </a:ext>
            </a:extLst>
          </p:cNvPr>
          <p:cNvSpPr/>
          <p:nvPr/>
        </p:nvSpPr>
        <p:spPr>
          <a:xfrm>
            <a:off x="6090081" y="513305"/>
            <a:ext cx="1395352" cy="536142"/>
          </a:xfrm>
          <a:prstGeom prst="wedgeRectCallout">
            <a:avLst>
              <a:gd name="adj1" fmla="val 3493"/>
              <a:gd name="adj2" fmla="val 119760"/>
            </a:avLst>
          </a:prstGeom>
          <a:solidFill>
            <a:schemeClr val="accent2"/>
          </a:solidFill>
        </p:spPr>
        <p:style>
          <a:lnRef idx="1">
            <a:schemeClr val="accent1"/>
          </a:lnRef>
          <a:fillRef idx="2">
            <a:schemeClr val="accent1"/>
          </a:fillRef>
          <a:effectRef idx="1">
            <a:schemeClr val="accent1"/>
          </a:effectRef>
          <a:fontRef idx="minor">
            <a:schemeClr val="dk1"/>
          </a:fontRef>
        </p:style>
        <p:txBody>
          <a:bodyPr lIns="78764" tIns="39382" rIns="78764" bIns="39382" rtlCol="0" anchor="ctr"/>
          <a:lstStyle/>
          <a:p>
            <a:pPr algn="ctr" defTabSz="787633"/>
            <a:endParaRPr lang="nb-NO" sz="1028" dirty="0">
              <a:solidFill>
                <a:srgbClr val="002776"/>
              </a:solidFill>
              <a:latin typeface="Arial"/>
            </a:endParaRPr>
          </a:p>
          <a:p>
            <a:pPr algn="ctr" defTabSz="787633"/>
            <a:r>
              <a:rPr lang="nb-NO" sz="1050" b="1" dirty="0">
                <a:solidFill>
                  <a:schemeClr val="bg1"/>
                </a:solidFill>
                <a:latin typeface="Arial"/>
              </a:rPr>
              <a:t>30 år</a:t>
            </a:r>
          </a:p>
          <a:p>
            <a:pPr algn="ctr" defTabSz="787633"/>
            <a:r>
              <a:rPr lang="nb-NO" sz="1050" dirty="0">
                <a:solidFill>
                  <a:schemeClr val="bg1"/>
                </a:solidFill>
                <a:latin typeface="Arial"/>
              </a:rPr>
              <a:t>Aksjefond 737.000</a:t>
            </a:r>
          </a:p>
          <a:p>
            <a:pPr algn="ctr" defTabSz="787633"/>
            <a:r>
              <a:rPr lang="nb-NO" sz="1050" dirty="0">
                <a:solidFill>
                  <a:schemeClr val="bg1"/>
                </a:solidFill>
                <a:latin typeface="Arial"/>
              </a:rPr>
              <a:t>(Bank 297.000)</a:t>
            </a:r>
          </a:p>
          <a:p>
            <a:pPr algn="ctr" defTabSz="787633"/>
            <a:endParaRPr lang="nb-NO" sz="1028" dirty="0">
              <a:solidFill>
                <a:srgbClr val="002776"/>
              </a:solidFill>
              <a:latin typeface="Arial"/>
            </a:endParaRPr>
          </a:p>
        </p:txBody>
      </p:sp>
      <p:pic>
        <p:nvPicPr>
          <p:cNvPr id="9" name="logo_blaa">
            <a:extLst>
              <a:ext uri="{FF2B5EF4-FFF2-40B4-BE49-F238E27FC236}">
                <a16:creationId xmlns:a16="http://schemas.microsoft.com/office/drawing/2014/main" id="{B4BB26A2-E1B9-D5C2-091A-5F6ACEDCDB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8560" y="4684456"/>
            <a:ext cx="1344621" cy="297000"/>
          </a:xfrm>
          <a:prstGeom prst="rect">
            <a:avLst/>
          </a:prstGeom>
        </p:spPr>
      </p:pic>
      <p:sp>
        <p:nvSpPr>
          <p:cNvPr id="3" name="Rektangel 2">
            <a:extLst>
              <a:ext uri="{FF2B5EF4-FFF2-40B4-BE49-F238E27FC236}">
                <a16:creationId xmlns:a16="http://schemas.microsoft.com/office/drawing/2014/main" id="{B397F080-44F2-A844-2318-071938E83FD3}"/>
              </a:ext>
            </a:extLst>
          </p:cNvPr>
          <p:cNvSpPr/>
          <p:nvPr/>
        </p:nvSpPr>
        <p:spPr>
          <a:xfrm>
            <a:off x="117642" y="4819464"/>
            <a:ext cx="3834426" cy="324037"/>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78764" tIns="39382" rIns="78764" bIns="39382" rtlCol="0" anchor="ctr"/>
          <a:lstStyle/>
          <a:p>
            <a:pPr defTabSz="787633"/>
            <a:r>
              <a:rPr lang="nb-NO" sz="750" dirty="0">
                <a:solidFill>
                  <a:schemeClr val="tx1"/>
                </a:solidFill>
                <a:latin typeface="Arial"/>
              </a:rPr>
              <a:t>5,8% årlig avkastning aksjefond, 1,5% årlig bankrente, Avrundet til nærmeste kr.1000,-</a:t>
            </a:r>
          </a:p>
        </p:txBody>
      </p:sp>
      <p:sp>
        <p:nvSpPr>
          <p:cNvPr id="10" name="Bildeforklaring formet som et rektangel 7">
            <a:extLst>
              <a:ext uri="{FF2B5EF4-FFF2-40B4-BE49-F238E27FC236}">
                <a16:creationId xmlns:a16="http://schemas.microsoft.com/office/drawing/2014/main" id="{BD2EF996-2806-BF83-B1EA-2E56FADD1C67}"/>
              </a:ext>
            </a:extLst>
          </p:cNvPr>
          <p:cNvSpPr/>
          <p:nvPr/>
        </p:nvSpPr>
        <p:spPr>
          <a:xfrm>
            <a:off x="3924325" y="1015018"/>
            <a:ext cx="1295354" cy="636187"/>
          </a:xfrm>
          <a:prstGeom prst="wedgeRectCallout">
            <a:avLst>
              <a:gd name="adj1" fmla="val -18330"/>
              <a:gd name="adj2" fmla="val 119750"/>
            </a:avLst>
          </a:prstGeom>
          <a:solidFill>
            <a:schemeClr val="accent2"/>
          </a:solidFill>
        </p:spPr>
        <p:style>
          <a:lnRef idx="1">
            <a:schemeClr val="accent1"/>
          </a:lnRef>
          <a:fillRef idx="2">
            <a:schemeClr val="accent1"/>
          </a:fillRef>
          <a:effectRef idx="1">
            <a:schemeClr val="accent1"/>
          </a:effectRef>
          <a:fontRef idx="minor">
            <a:schemeClr val="dk1"/>
          </a:fontRef>
        </p:style>
        <p:txBody>
          <a:bodyPr lIns="78764" tIns="39382" rIns="78764" bIns="39382"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87633"/>
            <a:r>
              <a:rPr lang="nb-NO" sz="1050" b="1" dirty="0">
                <a:solidFill>
                  <a:schemeClr val="bg1"/>
                </a:solidFill>
                <a:latin typeface="Arial"/>
              </a:rPr>
              <a:t>18 år</a:t>
            </a:r>
          </a:p>
          <a:p>
            <a:pPr algn="ctr" defTabSz="787633"/>
            <a:r>
              <a:rPr lang="nb-NO" sz="1050" dirty="0">
                <a:solidFill>
                  <a:schemeClr val="bg1"/>
                </a:solidFill>
                <a:latin typeface="Arial"/>
              </a:rPr>
              <a:t>Aksjefond 375.000</a:t>
            </a:r>
          </a:p>
          <a:p>
            <a:pPr algn="ctr" defTabSz="787633"/>
            <a:r>
              <a:rPr lang="nb-NO" sz="1050" dirty="0">
                <a:solidFill>
                  <a:schemeClr val="bg1"/>
                </a:solidFill>
                <a:latin typeface="Arial"/>
              </a:rPr>
              <a:t>Bank(248.000)</a:t>
            </a:r>
          </a:p>
        </p:txBody>
      </p:sp>
      <p:sp>
        <p:nvSpPr>
          <p:cNvPr id="11" name="Bildeforklaring formet som et rektangel 15">
            <a:extLst>
              <a:ext uri="{FF2B5EF4-FFF2-40B4-BE49-F238E27FC236}">
                <a16:creationId xmlns:a16="http://schemas.microsoft.com/office/drawing/2014/main" id="{BE82164D-C1E8-36FD-2610-E03F74407B29}"/>
              </a:ext>
            </a:extLst>
          </p:cNvPr>
          <p:cNvSpPr/>
          <p:nvPr/>
        </p:nvSpPr>
        <p:spPr>
          <a:xfrm>
            <a:off x="7536398" y="2024876"/>
            <a:ext cx="1517031" cy="799834"/>
          </a:xfrm>
          <a:prstGeom prst="wedgeRectCallout">
            <a:avLst>
              <a:gd name="adj1" fmla="val 19825"/>
              <a:gd name="adj2" fmla="val 76984"/>
            </a:avLst>
          </a:prstGeom>
          <a:solidFill>
            <a:schemeClr val="accent2"/>
          </a:solidFill>
        </p:spPr>
        <p:style>
          <a:lnRef idx="1">
            <a:schemeClr val="accent1"/>
          </a:lnRef>
          <a:fillRef idx="2">
            <a:schemeClr val="accent1"/>
          </a:fillRef>
          <a:effectRef idx="1">
            <a:schemeClr val="accent1"/>
          </a:effectRef>
          <a:fontRef idx="minor">
            <a:schemeClr val="dk1"/>
          </a:fontRef>
        </p:style>
        <p:txBody>
          <a:bodyPr lIns="78764" tIns="39382" rIns="78764" bIns="39382"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87633"/>
            <a:r>
              <a:rPr lang="nb-NO" sz="1050" b="1" dirty="0">
                <a:solidFill>
                  <a:schemeClr val="bg1"/>
                </a:solidFill>
                <a:latin typeface="Arial"/>
              </a:rPr>
              <a:t>67 år</a:t>
            </a:r>
          </a:p>
          <a:p>
            <a:pPr algn="ctr" defTabSz="787633"/>
            <a:r>
              <a:rPr lang="nb-NO" sz="1050" dirty="0">
                <a:solidFill>
                  <a:schemeClr val="bg1"/>
                </a:solidFill>
                <a:latin typeface="Arial"/>
              </a:rPr>
              <a:t>Aksjefond 5.900.000</a:t>
            </a:r>
          </a:p>
          <a:p>
            <a:pPr algn="ctr" defTabSz="787633"/>
            <a:r>
              <a:rPr lang="nb-NO" sz="1050" dirty="0">
                <a:solidFill>
                  <a:schemeClr val="bg1"/>
                </a:solidFill>
                <a:latin typeface="Arial"/>
              </a:rPr>
              <a:t>(Bank 514.000)</a:t>
            </a:r>
          </a:p>
        </p:txBody>
      </p:sp>
    </p:spTree>
    <p:extLst>
      <p:ext uri="{BB962C8B-B14F-4D97-AF65-F5344CB8AC3E}">
        <p14:creationId xmlns:p14="http://schemas.microsoft.com/office/powerpoint/2010/main" val="1300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90A3EA5E-684A-4A07-B25B-288BFDB60BB5}"/>
              </a:ext>
            </a:extLst>
          </p:cNvPr>
          <p:cNvSpPr>
            <a:spLocks noGrp="1"/>
          </p:cNvSpPr>
          <p:nvPr>
            <p:ph type="ctrTitle"/>
          </p:nvPr>
        </p:nvSpPr>
        <p:spPr/>
        <p:txBody>
          <a:bodyPr/>
          <a:lstStyle/>
          <a:p>
            <a:r>
              <a:rPr lang="nb-NO" dirty="0"/>
              <a:t>Tid for spørsmål</a:t>
            </a:r>
          </a:p>
        </p:txBody>
      </p:sp>
      <p:sp>
        <p:nvSpPr>
          <p:cNvPr id="9" name="Undertittel 8">
            <a:extLst>
              <a:ext uri="{FF2B5EF4-FFF2-40B4-BE49-F238E27FC236}">
                <a16:creationId xmlns:a16="http://schemas.microsoft.com/office/drawing/2014/main" id="{261B668A-2A72-4AE6-8346-7B14E67A3A96}"/>
              </a:ext>
            </a:extLst>
          </p:cNvPr>
          <p:cNvSpPr>
            <a:spLocks noGrp="1"/>
          </p:cNvSpPr>
          <p:nvPr>
            <p:ph type="subTitle" idx="1"/>
          </p:nvPr>
        </p:nvSpPr>
        <p:spPr/>
        <p:txBody>
          <a:bodyPr/>
          <a:lstStyle/>
          <a:p>
            <a:endParaRPr lang="nb-NO"/>
          </a:p>
        </p:txBody>
      </p:sp>
      <p:sp>
        <p:nvSpPr>
          <p:cNvPr id="4" name="Plassholder for lysbildenummer 3">
            <a:extLst>
              <a:ext uri="{FF2B5EF4-FFF2-40B4-BE49-F238E27FC236}">
                <a16:creationId xmlns:a16="http://schemas.microsoft.com/office/drawing/2014/main" id="{B965264D-D797-4330-8482-75D33154A431}"/>
              </a:ext>
            </a:extLst>
          </p:cNvPr>
          <p:cNvSpPr>
            <a:spLocks noGrp="1"/>
          </p:cNvSpPr>
          <p:nvPr>
            <p:ph type="sldNum" sz="quarter" idx="4294967295"/>
          </p:nvPr>
        </p:nvSpPr>
        <p:spPr>
          <a:xfrm>
            <a:off x="0" y="4830763"/>
            <a:ext cx="153988" cy="157162"/>
          </a:xfrm>
        </p:spPr>
        <p:txBody>
          <a:bodyPr/>
          <a:lstStyle/>
          <a:p>
            <a:fld id="{E21350B7-B9C6-4D95-8DED-14AC5563525B}" type="slidenum">
              <a:rPr lang="en-US" smtClean="0"/>
              <a:pPr/>
              <a:t>21</a:t>
            </a:fld>
            <a:endParaRPr lang="en-US"/>
          </a:p>
        </p:txBody>
      </p:sp>
    </p:spTree>
    <p:extLst>
      <p:ext uri="{BB962C8B-B14F-4D97-AF65-F5344CB8AC3E}">
        <p14:creationId xmlns:p14="http://schemas.microsoft.com/office/powerpoint/2010/main" val="2498427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3" name="Objekt 2" hidden="1"/>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2" name="Rektangel 1" hidden="1"/>
          <p:cNvSpPr/>
          <p:nvPr>
            <p:custDataLst>
              <p:tags r:id="rId2"/>
            </p:custDataLst>
          </p:nvPr>
        </p:nvSpPr>
        <p:spPr>
          <a:xfrm>
            <a:off x="1" y="1"/>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algn="ctr" defTabSz="685434"/>
            <a:endParaRPr lang="nb-NO" sz="1800" b="1" dirty="0">
              <a:solidFill>
                <a:prstClr val="white"/>
              </a:solidFill>
              <a:latin typeface="Calibri" panose="020F0502020204030204" pitchFamily="34" charset="0"/>
              <a:ea typeface="+mj-ea"/>
              <a:cs typeface="+mj-cs"/>
              <a:sym typeface="Calibri" panose="020F0502020204030204" pitchFamily="34" charset="0"/>
            </a:endParaRPr>
          </a:p>
        </p:txBody>
      </p:sp>
      <p:sp>
        <p:nvSpPr>
          <p:cNvPr id="7" name="Plassholder for bilde 6">
            <a:extLst>
              <a:ext uri="{FF2B5EF4-FFF2-40B4-BE49-F238E27FC236}">
                <a16:creationId xmlns:a16="http://schemas.microsoft.com/office/drawing/2014/main" id="{9C00A6C3-497F-4517-A9FD-A67E3BD7AF6A}"/>
              </a:ext>
            </a:extLst>
          </p:cNvPr>
          <p:cNvSpPr>
            <a:spLocks noGrp="1"/>
          </p:cNvSpPr>
          <p:nvPr>
            <p:ph type="pic" sz="quarter" idx="10"/>
          </p:nvPr>
        </p:nvSpPr>
        <p:spPr/>
      </p:sp>
      <p:sp>
        <p:nvSpPr>
          <p:cNvPr id="4" name="Tittel 3"/>
          <p:cNvSpPr>
            <a:spLocks noGrp="1"/>
          </p:cNvSpPr>
          <p:nvPr>
            <p:ph type="ctrTitle"/>
          </p:nvPr>
        </p:nvSpPr>
        <p:spPr/>
        <p:txBody>
          <a:bodyPr>
            <a:normAutofit fontScale="90000"/>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br>
              <a:rPr lang="nb-NO" sz="1800" dirty="0"/>
            </a:br>
            <a:br>
              <a:rPr lang="nb-NO" sz="1800" dirty="0"/>
            </a:br>
            <a:r>
              <a:rPr lang="nb-NO" sz="2700" dirty="0"/>
              <a:t>Fremtidsfullmakt</a:t>
            </a:r>
            <a:br>
              <a:rPr lang="nb-NO" sz="2700" dirty="0"/>
            </a:br>
            <a:br>
              <a:rPr lang="nb-NO" sz="2700" dirty="0"/>
            </a:br>
            <a:br>
              <a:rPr lang="nb-NO" sz="1300" dirty="0"/>
            </a:br>
            <a:br>
              <a:rPr lang="nb-NO" sz="1800" dirty="0"/>
            </a:br>
            <a:br>
              <a:rPr lang="nb-NO" sz="1800" dirty="0"/>
            </a:br>
            <a:r>
              <a:rPr lang="nb-NO" sz="1800" dirty="0"/>
              <a:t> </a:t>
            </a:r>
          </a:p>
        </p:txBody>
      </p:sp>
      <p:sp>
        <p:nvSpPr>
          <p:cNvPr id="5" name="Undertittel 4">
            <a:extLst>
              <a:ext uri="{FF2B5EF4-FFF2-40B4-BE49-F238E27FC236}">
                <a16:creationId xmlns:a16="http://schemas.microsoft.com/office/drawing/2014/main" id="{94FD1C00-18DE-4EE0-8B0F-7C52451A9913}"/>
              </a:ext>
            </a:extLst>
          </p:cNvPr>
          <p:cNvSpPr>
            <a:spLocks noGrp="1"/>
          </p:cNvSpPr>
          <p:nvPr>
            <p:ph type="subTitle" idx="1"/>
          </p:nvPr>
        </p:nvSpPr>
        <p:spPr>
          <a:xfrm>
            <a:off x="1836122" y="2815829"/>
            <a:ext cx="6858000" cy="287323"/>
          </a:xfrm>
        </p:spPr>
        <p:txBody>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dirty="0"/>
              <a:t>La de som er glad i deg, ta vare på deg </a:t>
            </a:r>
            <a:r>
              <a:rPr lang="nb-NO" dirty="0">
                <a:sym typeface="Wingdings" panose="05000000000000000000" pitchFamily="2" charset="2"/>
              </a:rPr>
              <a:t> </a:t>
            </a:r>
            <a:endParaRPr lang="nb-NO" dirty="0"/>
          </a:p>
        </p:txBody>
      </p:sp>
    </p:spTree>
    <p:extLst>
      <p:ext uri="{BB962C8B-B14F-4D97-AF65-F5344CB8AC3E}">
        <p14:creationId xmlns:p14="http://schemas.microsoft.com/office/powerpoint/2010/main" val="3596097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15CFD297-F534-4163-9782-AA06A55C06DE}"/>
              </a:ext>
            </a:extLst>
          </p:cNvPr>
          <p:cNvPicPr>
            <a:picLocks noChangeAspect="1"/>
          </p:cNvPicPr>
          <p:nvPr/>
        </p:nvPicPr>
        <p:blipFill rotWithShape="1">
          <a:blip r:embed="rId2"/>
          <a:srcRect r="2" b="9192"/>
          <a:stretch/>
        </p:blipFill>
        <p:spPr>
          <a:xfrm>
            <a:off x="90488" y="50800"/>
            <a:ext cx="8963025" cy="4578350"/>
          </a:xfrm>
          <a:prstGeom prst="rect">
            <a:avLst/>
          </a:prstGeom>
          <a:noFill/>
        </p:spPr>
      </p:pic>
    </p:spTree>
    <p:extLst>
      <p:ext uri="{BB962C8B-B14F-4D97-AF65-F5344CB8AC3E}">
        <p14:creationId xmlns:p14="http://schemas.microsoft.com/office/powerpoint/2010/main" val="1830279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75E97B-53D2-4205-BB7D-9B849B4DF96D}"/>
              </a:ext>
            </a:extLst>
          </p:cNvPr>
          <p:cNvSpPr>
            <a:spLocks noGrp="1"/>
          </p:cNvSpPr>
          <p:nvPr>
            <p:ph type="title"/>
          </p:nvPr>
        </p:nvSpPr>
        <p:spPr/>
        <p:txBody>
          <a:bodyPr wrap="square" anchor="ctr">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3100"/>
              <a:t>Vi skal informere om: </a:t>
            </a:r>
          </a:p>
        </p:txBody>
      </p:sp>
      <p:sp>
        <p:nvSpPr>
          <p:cNvPr id="8" name="Slide Number Placeholder 3">
            <a:extLst>
              <a:ext uri="{FF2B5EF4-FFF2-40B4-BE49-F238E27FC236}">
                <a16:creationId xmlns:a16="http://schemas.microsoft.com/office/drawing/2014/main" id="{7C3B56E3-F20B-D361-58D8-EDBE6D4128B6}"/>
              </a:ext>
            </a:extLst>
          </p:cNvPr>
          <p:cNvSpPr>
            <a:spLocks noGrp="1"/>
          </p:cNvSpPr>
          <p:nvPr>
            <p:ph type="sldNum" sz="quarter" idx="12"/>
          </p:nvPr>
        </p:nvSpPr>
        <p:spPr>
          <a:xfrm>
            <a:off x="165048" y="3623596"/>
            <a:ext cx="121828"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24</a:t>
            </a:fld>
            <a:endParaRPr lang="nb-NO"/>
          </a:p>
        </p:txBody>
      </p:sp>
      <p:sp>
        <p:nvSpPr>
          <p:cNvPr id="3" name="Plassholder for innhold 2">
            <a:extLst>
              <a:ext uri="{FF2B5EF4-FFF2-40B4-BE49-F238E27FC236}">
                <a16:creationId xmlns:a16="http://schemas.microsoft.com/office/drawing/2014/main" id="{CC48084F-C335-4D9E-9FD1-E90381FF1A1E}"/>
              </a:ext>
            </a:extLst>
          </p:cNvPr>
          <p:cNvSpPr>
            <a:spLocks noGrp="1"/>
          </p:cNvSpPr>
          <p:nvPr>
            <p:ph idx="13"/>
          </p:nvPr>
        </p:nvSpPr>
        <p:spPr/>
        <p:txBody>
          <a:bodyPr anchor="t">
            <a:normAutofit fontScale="92500" lnSpcReduction="10000"/>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endParaRPr lang="nb-NO"/>
          </a:p>
          <a:p>
            <a:pPr marL="257168" indent="-257168"/>
            <a:r>
              <a:rPr lang="nb-NO"/>
              <a:t>Hva er en fremtidsfullmakt?  </a:t>
            </a:r>
          </a:p>
          <a:p>
            <a:endParaRPr lang="nb-NO"/>
          </a:p>
          <a:p>
            <a:pPr marL="257168" indent="-257168"/>
            <a:r>
              <a:rPr lang="nb-NO"/>
              <a:t>Hvem kan skrive/opprette en fremtidsfullmakt?</a:t>
            </a:r>
          </a:p>
          <a:p>
            <a:endParaRPr lang="nb-NO"/>
          </a:p>
          <a:p>
            <a:pPr marL="257168" indent="-257168"/>
            <a:r>
              <a:rPr lang="nb-NO"/>
              <a:t>Hvordan skrives/opprettes en fremtidsfullmakt?</a:t>
            </a:r>
          </a:p>
          <a:p>
            <a:endParaRPr lang="nb-NO"/>
          </a:p>
          <a:p>
            <a:pPr marL="257168" indent="-257168"/>
            <a:r>
              <a:rPr lang="nb-NO"/>
              <a:t>Hvordan og når kan en fremtidsfullmakt tas i bruk? </a:t>
            </a:r>
          </a:p>
        </p:txBody>
      </p:sp>
      <p:pic>
        <p:nvPicPr>
          <p:cNvPr id="6" name="Plassholder for bilde 5" descr="Et bilde som inneholder person, innendørs&#10;&#10;Automatisk generert beskrivelse">
            <a:extLst>
              <a:ext uri="{FF2B5EF4-FFF2-40B4-BE49-F238E27FC236}">
                <a16:creationId xmlns:a16="http://schemas.microsoft.com/office/drawing/2014/main" id="{667EEB82-5FA5-4E3D-8998-B4F0A19EF24F}"/>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0963" r="20963"/>
          <a:stretch>
            <a:fillRect/>
          </a:stretch>
        </p:blipFill>
        <p:spPr/>
      </p:pic>
    </p:spTree>
    <p:extLst>
      <p:ext uri="{BB962C8B-B14F-4D97-AF65-F5344CB8AC3E}">
        <p14:creationId xmlns:p14="http://schemas.microsoft.com/office/powerpoint/2010/main" val="1682811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B9363F-1319-424C-BF5C-735B2852EF8B}"/>
              </a:ext>
            </a:extLst>
          </p:cNvPr>
          <p:cNvSpPr>
            <a:spLocks noGrp="1"/>
          </p:cNvSpPr>
          <p:nvPr>
            <p:ph type="title"/>
          </p:nvPr>
        </p:nvSpPr>
        <p:spPr>
          <a:xfrm>
            <a:off x="585938" y="634060"/>
            <a:ext cx="7972124" cy="235642"/>
          </a:xfrm>
        </p:spPr>
        <p:txBody>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a:t>Tidslinje på livet</a:t>
            </a:r>
            <a:endParaRPr lang="nb-NO" dirty="0"/>
          </a:p>
        </p:txBody>
      </p:sp>
      <p:pic>
        <p:nvPicPr>
          <p:cNvPr id="4" name="Plassholder for innhold 3">
            <a:extLst>
              <a:ext uri="{FF2B5EF4-FFF2-40B4-BE49-F238E27FC236}">
                <a16:creationId xmlns:a16="http://schemas.microsoft.com/office/drawing/2014/main" id="{4E7F33A0-82CA-4651-9107-F3A1B7DA524F}"/>
              </a:ext>
            </a:extLst>
          </p:cNvPr>
          <p:cNvPicPr>
            <a:picLocks noGrp="1" noChangeAspect="1"/>
          </p:cNvPicPr>
          <p:nvPr>
            <p:ph idx="4294967295"/>
          </p:nvPr>
        </p:nvPicPr>
        <p:blipFill rotWithShape="1">
          <a:blip r:embed="rId2"/>
          <a:srcRect l="72720" t="31655" r="6287" b="19503"/>
          <a:stretch/>
        </p:blipFill>
        <p:spPr>
          <a:xfrm>
            <a:off x="467544" y="1347614"/>
            <a:ext cx="8494264" cy="3149301"/>
          </a:xfrm>
          <a:prstGeom prst="rect">
            <a:avLst/>
          </a:prstGeom>
        </p:spPr>
      </p:pic>
    </p:spTree>
    <p:extLst>
      <p:ext uri="{BB962C8B-B14F-4D97-AF65-F5344CB8AC3E}">
        <p14:creationId xmlns:p14="http://schemas.microsoft.com/office/powerpoint/2010/main" val="10454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AD6AC080-37DD-4DAE-97A9-5D0D3FF45852}"/>
              </a:ext>
            </a:extLst>
          </p:cNvPr>
          <p:cNvSpPr>
            <a:spLocks noGrp="1"/>
          </p:cNvSpPr>
          <p:nvPr>
            <p:ph type="title"/>
          </p:nvPr>
        </p:nvSpPr>
        <p:spPr>
          <a:xfrm>
            <a:off x="585939" y="352991"/>
            <a:ext cx="7972124" cy="797782"/>
          </a:xfrm>
        </p:spPr>
        <p:txBody>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algn="ctr"/>
            <a:r>
              <a:rPr lang="nb-NO" sz="3200" dirty="0"/>
              <a:t>To alternativer når man ikke lenger kan ivareta egne interesser: </a:t>
            </a:r>
          </a:p>
        </p:txBody>
      </p:sp>
      <p:sp>
        <p:nvSpPr>
          <p:cNvPr id="4" name="Plassholder for lysbildenummer 3">
            <a:extLst>
              <a:ext uri="{FF2B5EF4-FFF2-40B4-BE49-F238E27FC236}">
                <a16:creationId xmlns:a16="http://schemas.microsoft.com/office/drawing/2014/main" id="{EDA62209-980D-4A64-9E9A-3825F625EC68}"/>
              </a:ext>
            </a:extLst>
          </p:cNvPr>
          <p:cNvSpPr>
            <a:spLocks noGrp="1"/>
          </p:cNvSpPr>
          <p:nvPr>
            <p:ph type="sldNum" sz="quarter" idx="12"/>
          </p:nvPr>
        </p:nvSpPr>
        <p:spPr>
          <a:xfrm>
            <a:off x="220064" y="4831460"/>
            <a:ext cx="121828"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fld id="{C8015E39-59DC-48A0-9676-AD2CAF5CD29F}" type="slidenum">
              <a:rPr lang="nb-NO" smtClean="0"/>
              <a:t>26</a:t>
            </a:fld>
            <a:endParaRPr lang="nb-NO" dirty="0"/>
          </a:p>
        </p:txBody>
      </p:sp>
      <p:sp>
        <p:nvSpPr>
          <p:cNvPr id="6" name="Plassholder for innhold 5">
            <a:extLst>
              <a:ext uri="{FF2B5EF4-FFF2-40B4-BE49-F238E27FC236}">
                <a16:creationId xmlns:a16="http://schemas.microsoft.com/office/drawing/2014/main" id="{6A8CC862-6F8B-4506-B065-E598E2EA942E}"/>
              </a:ext>
            </a:extLst>
          </p:cNvPr>
          <p:cNvSpPr>
            <a:spLocks noGrp="1"/>
          </p:cNvSpPr>
          <p:nvPr>
            <p:ph idx="1"/>
          </p:nvPr>
        </p:nvSpPr>
        <p:spPr>
          <a:xfrm>
            <a:off x="585939" y="1779663"/>
            <a:ext cx="3770035" cy="1902419"/>
          </a:xfrm>
          <a:ln>
            <a:solidFill>
              <a:schemeClr val="accent1"/>
            </a:solidFill>
          </a:ln>
        </p:spPr>
        <p:txBody>
          <a:bodyPr>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indent="0" algn="ctr">
              <a:buNone/>
            </a:pPr>
            <a:r>
              <a:rPr lang="nb-NO" b="1" dirty="0"/>
              <a:t>Vergemål</a:t>
            </a:r>
          </a:p>
          <a:p>
            <a:pPr indent="0" algn="ctr">
              <a:buNone/>
            </a:pPr>
            <a:endParaRPr lang="nb-NO" sz="1100" dirty="0"/>
          </a:p>
          <a:p>
            <a:pPr indent="0">
              <a:buNone/>
            </a:pPr>
            <a:r>
              <a:rPr lang="nb-NO" dirty="0"/>
              <a:t>Fylkesmannen eller tingretten avgjør </a:t>
            </a:r>
            <a:r>
              <a:rPr lang="nb-NO" i="1" dirty="0"/>
              <a:t>om </a:t>
            </a:r>
            <a:r>
              <a:rPr lang="nb-NO" dirty="0"/>
              <a:t>det er behov for verge, og </a:t>
            </a:r>
            <a:r>
              <a:rPr lang="nb-NO" i="1" dirty="0"/>
              <a:t>hvem </a:t>
            </a:r>
            <a:r>
              <a:rPr lang="nb-NO" dirty="0"/>
              <a:t>som skal representere deg</a:t>
            </a:r>
          </a:p>
        </p:txBody>
      </p:sp>
      <p:sp>
        <p:nvSpPr>
          <p:cNvPr id="7" name="Plassholder for innhold 6">
            <a:extLst>
              <a:ext uri="{FF2B5EF4-FFF2-40B4-BE49-F238E27FC236}">
                <a16:creationId xmlns:a16="http://schemas.microsoft.com/office/drawing/2014/main" id="{13DBAC8D-693E-4874-A9C3-5286AFC586F6}"/>
              </a:ext>
            </a:extLst>
          </p:cNvPr>
          <p:cNvSpPr>
            <a:spLocks noGrp="1"/>
          </p:cNvSpPr>
          <p:nvPr>
            <p:ph idx="13"/>
          </p:nvPr>
        </p:nvSpPr>
        <p:spPr>
          <a:xfrm>
            <a:off x="4788030" y="1779662"/>
            <a:ext cx="3770035" cy="1902420"/>
          </a:xfrm>
          <a:solidFill>
            <a:schemeClr val="bg1"/>
          </a:solidFill>
          <a:ln>
            <a:solidFill>
              <a:schemeClr val="accent1"/>
            </a:solidFill>
          </a:ln>
        </p:spPr>
        <p:txBody>
          <a:bodyPr>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indent="0" algn="ctr">
              <a:buNone/>
            </a:pPr>
            <a:r>
              <a:rPr lang="nb-NO" b="1" dirty="0"/>
              <a:t>Fremtidsfullmakt</a:t>
            </a:r>
          </a:p>
          <a:p>
            <a:pPr indent="0" algn="ctr">
              <a:buNone/>
            </a:pPr>
            <a:endParaRPr lang="nb-NO" sz="1100" dirty="0"/>
          </a:p>
          <a:p>
            <a:pPr indent="0">
              <a:buNone/>
            </a:pPr>
            <a:r>
              <a:rPr lang="nb-NO" dirty="0"/>
              <a:t>Du velger selv </a:t>
            </a:r>
            <a:r>
              <a:rPr lang="nb-NO" i="1" dirty="0"/>
              <a:t>hvem </a:t>
            </a:r>
            <a:r>
              <a:rPr lang="nb-NO" dirty="0"/>
              <a:t>som representerer deg i fremtiden innenfor det du har bestemt</a:t>
            </a:r>
          </a:p>
        </p:txBody>
      </p:sp>
    </p:spTree>
    <p:extLst>
      <p:ext uri="{BB962C8B-B14F-4D97-AF65-F5344CB8AC3E}">
        <p14:creationId xmlns:p14="http://schemas.microsoft.com/office/powerpoint/2010/main" val="1622692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5939" y="542594"/>
            <a:ext cx="7972124" cy="418576"/>
          </a:xfrm>
        </p:spPr>
        <p:txBody>
          <a:bodyPr wrap="square" anchor="ctr">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3100"/>
              <a:t>Hvem kan opprette en fremtidsfullmakt</a:t>
            </a:r>
          </a:p>
        </p:txBody>
      </p:sp>
      <p:sp>
        <p:nvSpPr>
          <p:cNvPr id="9" name="Slide Number Placeholder 2">
            <a:extLst>
              <a:ext uri="{FF2B5EF4-FFF2-40B4-BE49-F238E27FC236}">
                <a16:creationId xmlns:a16="http://schemas.microsoft.com/office/drawing/2014/main" id="{7C4775DF-F2B6-1620-9F86-BBC4FD2DCD65}"/>
              </a:ext>
            </a:extLst>
          </p:cNvPr>
          <p:cNvSpPr>
            <a:spLocks noGrp="1"/>
          </p:cNvSpPr>
          <p:nvPr>
            <p:ph type="sldNum" sz="quarter" idx="12"/>
          </p:nvPr>
        </p:nvSpPr>
        <p:spPr>
          <a:xfrm>
            <a:off x="220064" y="4831461"/>
            <a:ext cx="121828"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27</a:t>
            </a:fld>
            <a:endParaRPr lang="nb-NO"/>
          </a:p>
        </p:txBody>
      </p:sp>
      <p:sp>
        <p:nvSpPr>
          <p:cNvPr id="3" name="Plassholder for innhold 2"/>
          <p:cNvSpPr>
            <a:spLocks noGrp="1"/>
          </p:cNvSpPr>
          <p:nvPr>
            <p:ph idx="1"/>
          </p:nvPr>
        </p:nvSpPr>
        <p:spPr>
          <a:xfrm>
            <a:off x="585942" y="1245395"/>
            <a:ext cx="3595283"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a:lnSpc>
                <a:spcPct val="90000"/>
              </a:lnSpc>
            </a:pPr>
            <a:r>
              <a:rPr lang="nb-NO" sz="2200" dirty="0"/>
              <a:t>Den som ønsker å opprette fremtidsfullmakt for seg selv (fullmaktsgiver) må ha fylt </a:t>
            </a:r>
            <a:r>
              <a:rPr lang="nb-NO" sz="2200" b="1" dirty="0"/>
              <a:t>18 år</a:t>
            </a:r>
            <a:r>
              <a:rPr lang="nb-NO" sz="2200" dirty="0"/>
              <a:t>, og i tillegg ha evnen til å </a:t>
            </a:r>
            <a:r>
              <a:rPr lang="nb-NO" sz="2200" b="1" dirty="0"/>
              <a:t>forstå fullmaktens betydning </a:t>
            </a:r>
            <a:r>
              <a:rPr lang="nb-NO" sz="2200" dirty="0"/>
              <a:t>når den skrives. </a:t>
            </a:r>
          </a:p>
          <a:p>
            <a:pPr indent="0">
              <a:lnSpc>
                <a:spcPct val="90000"/>
              </a:lnSpc>
              <a:buNone/>
            </a:pPr>
            <a:endParaRPr lang="nb-NO" sz="2200" dirty="0"/>
          </a:p>
          <a:p>
            <a:pPr>
              <a:lnSpc>
                <a:spcPct val="90000"/>
              </a:lnSpc>
            </a:pPr>
            <a:endParaRPr lang="nb-NO" sz="2200" dirty="0"/>
          </a:p>
        </p:txBody>
      </p:sp>
      <p:pic>
        <p:nvPicPr>
          <p:cNvPr id="11" name="Bilde 10" descr="Et bilde som inneholder mørk&#10;&#10;Automatisk generert beskrivelse">
            <a:extLst>
              <a:ext uri="{FF2B5EF4-FFF2-40B4-BE49-F238E27FC236}">
                <a16:creationId xmlns:a16="http://schemas.microsoft.com/office/drawing/2014/main" id="{29A47441-EDCE-4D0C-BE09-CFA110770D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9" y="1231630"/>
            <a:ext cx="1011088" cy="3631332"/>
          </a:xfrm>
          <a:prstGeom prst="rect">
            <a:avLst/>
          </a:prstGeom>
        </p:spPr>
      </p:pic>
    </p:spTree>
    <p:extLst>
      <p:ext uri="{BB962C8B-B14F-4D97-AF65-F5344CB8AC3E}">
        <p14:creationId xmlns:p14="http://schemas.microsoft.com/office/powerpoint/2010/main" val="3268752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32034" y="1965372"/>
            <a:ext cx="3595283" cy="932455"/>
          </a:xfrm>
        </p:spPr>
        <p:txBody>
          <a:bodyPr wrap="square"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2700" dirty="0">
                <a:solidFill>
                  <a:schemeClr val="bg1"/>
                </a:solidFill>
              </a:rPr>
              <a:t>Hvem kan være fullmektig?</a:t>
            </a:r>
          </a:p>
        </p:txBody>
      </p:sp>
      <p:sp>
        <p:nvSpPr>
          <p:cNvPr id="8" name="Slide Number Placeholder 2">
            <a:extLst>
              <a:ext uri="{FF2B5EF4-FFF2-40B4-BE49-F238E27FC236}">
                <a16:creationId xmlns:a16="http://schemas.microsoft.com/office/drawing/2014/main" id="{E7CEFBD9-60CF-DB4D-A9B3-06096770EE4C}"/>
              </a:ext>
            </a:extLst>
          </p:cNvPr>
          <p:cNvSpPr>
            <a:spLocks noGrp="1"/>
          </p:cNvSpPr>
          <p:nvPr>
            <p:ph type="sldNum" sz="quarter" idx="12"/>
          </p:nvPr>
        </p:nvSpPr>
        <p:spPr>
          <a:xfrm>
            <a:off x="220064" y="4831461"/>
            <a:ext cx="121828"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28</a:t>
            </a:fld>
            <a:endParaRPr lang="nb-NO"/>
          </a:p>
        </p:txBody>
      </p:sp>
      <p:sp>
        <p:nvSpPr>
          <p:cNvPr id="3" name="Plassholder for innhold 2"/>
          <p:cNvSpPr>
            <a:spLocks noGrp="1"/>
          </p:cNvSpPr>
          <p:nvPr>
            <p:ph idx="13"/>
          </p:nvPr>
        </p:nvSpPr>
        <p:spPr>
          <a:xfrm>
            <a:off x="5059413" y="746645"/>
            <a:ext cx="3595868" cy="3828365"/>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marL="257168" indent="-257168"/>
            <a:r>
              <a:rPr lang="nb-NO" sz="2200"/>
              <a:t>Over 18 år</a:t>
            </a:r>
          </a:p>
          <a:p>
            <a:pPr marL="257168" indent="-257168"/>
            <a:r>
              <a:rPr lang="nb-NO" sz="2200"/>
              <a:t>Fullmektigen kan ikke selv ha verge</a:t>
            </a:r>
          </a:p>
          <a:p>
            <a:pPr marL="257168" indent="-257168"/>
            <a:r>
              <a:rPr lang="nb-NO" sz="2200"/>
              <a:t>Må være en navngitt person</a:t>
            </a:r>
          </a:p>
          <a:p>
            <a:pPr marL="257168" indent="-257168"/>
            <a:r>
              <a:rPr lang="nb-NO" sz="2200"/>
              <a:t>Ikke begrensing på antall fullmektiger.</a:t>
            </a:r>
          </a:p>
          <a:p>
            <a:pPr marL="257168" indent="-257168"/>
            <a:r>
              <a:rPr lang="nb-NO" sz="2200"/>
              <a:t>Du står fritt til å velge hvem som eventuelt skal være din fullmektig. Viktig å velge en person du har tillit til</a:t>
            </a:r>
          </a:p>
        </p:txBody>
      </p:sp>
    </p:spTree>
    <p:extLst>
      <p:ext uri="{BB962C8B-B14F-4D97-AF65-F5344CB8AC3E}">
        <p14:creationId xmlns:p14="http://schemas.microsoft.com/office/powerpoint/2010/main" val="472573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585939" y="542594"/>
            <a:ext cx="7972124" cy="418576"/>
          </a:xfrm>
        </p:spPr>
        <p:txBody>
          <a:bodyPr wrap="square" anchor="ctr">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2000" dirty="0"/>
              <a:t>Betingelser for at fremtidsfullmakten skal være gyldig opprettet</a:t>
            </a:r>
          </a:p>
        </p:txBody>
      </p:sp>
      <p:sp>
        <p:nvSpPr>
          <p:cNvPr id="9" name="Slide Number Placeholder 2">
            <a:extLst>
              <a:ext uri="{FF2B5EF4-FFF2-40B4-BE49-F238E27FC236}">
                <a16:creationId xmlns:a16="http://schemas.microsoft.com/office/drawing/2014/main" id="{1FB85849-EDAE-0B52-6F73-D3159C432194}"/>
              </a:ext>
            </a:extLst>
          </p:cNvPr>
          <p:cNvSpPr>
            <a:spLocks noGrp="1"/>
          </p:cNvSpPr>
          <p:nvPr>
            <p:ph type="sldNum" sz="quarter" idx="12"/>
          </p:nvPr>
        </p:nvSpPr>
        <p:spPr>
          <a:xfrm>
            <a:off x="220064" y="4831461"/>
            <a:ext cx="121828"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29</a:t>
            </a:fld>
            <a:endParaRPr lang="nb-NO"/>
          </a:p>
        </p:txBody>
      </p:sp>
      <p:sp>
        <p:nvSpPr>
          <p:cNvPr id="3" name="Plassholder for innhold 2"/>
          <p:cNvSpPr>
            <a:spLocks noGrp="1"/>
          </p:cNvSpPr>
          <p:nvPr>
            <p:ph idx="1"/>
          </p:nvPr>
        </p:nvSpPr>
        <p:spPr>
          <a:xfrm>
            <a:off x="585942" y="1245395"/>
            <a:ext cx="3595283"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marL="257168" indent="-257168"/>
            <a:endParaRPr lang="nb-NO" dirty="0"/>
          </a:p>
          <a:p>
            <a:pPr marL="257168" indent="-257168"/>
            <a:endParaRPr lang="nb-NO" dirty="0"/>
          </a:p>
          <a:p>
            <a:pPr marL="257168" indent="-257168"/>
            <a:r>
              <a:rPr lang="nb-NO" dirty="0"/>
              <a:t>Formkrav</a:t>
            </a:r>
          </a:p>
          <a:p>
            <a:endParaRPr lang="nb-NO" dirty="0"/>
          </a:p>
          <a:p>
            <a:pPr marL="257168" indent="-257168"/>
            <a:r>
              <a:rPr lang="nb-NO" dirty="0"/>
              <a:t>Hvorfor er det viktig?</a:t>
            </a:r>
          </a:p>
          <a:p>
            <a:endParaRPr lang="nb-NO" dirty="0"/>
          </a:p>
        </p:txBody>
      </p:sp>
      <p:pic>
        <p:nvPicPr>
          <p:cNvPr id="6" name="Bilde 5">
            <a:extLst>
              <a:ext uri="{FF2B5EF4-FFF2-40B4-BE49-F238E27FC236}">
                <a16:creationId xmlns:a16="http://schemas.microsoft.com/office/drawing/2014/main" id="{6E53906C-764F-4E8D-899B-A3655D509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3" y="771550"/>
            <a:ext cx="3445592" cy="4265444"/>
          </a:xfrm>
          <a:prstGeom prst="rect">
            <a:avLst/>
          </a:prstGeom>
        </p:spPr>
      </p:pic>
    </p:spTree>
    <p:extLst>
      <p:ext uri="{BB962C8B-B14F-4D97-AF65-F5344CB8AC3E}">
        <p14:creationId xmlns:p14="http://schemas.microsoft.com/office/powerpoint/2010/main" val="364226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C8015E39-59DC-48A0-9676-AD2CAF5CD29F}" type="slidenum">
              <a:rPr lang="nb-NO" smtClean="0"/>
              <a:t>3</a:t>
            </a:fld>
            <a:endParaRPr lang="nb-NO"/>
          </a:p>
        </p:txBody>
      </p:sp>
      <p:sp>
        <p:nvSpPr>
          <p:cNvPr id="5" name="Plassholder for tekst 4"/>
          <p:cNvSpPr>
            <a:spLocks noGrp="1"/>
          </p:cNvSpPr>
          <p:nvPr>
            <p:ph type="body" sz="quarter" idx="13"/>
          </p:nvPr>
        </p:nvSpPr>
        <p:spPr/>
        <p:txBody>
          <a:bodyPr/>
          <a:lstStyle/>
          <a:p>
            <a:r>
              <a:rPr lang="nb-NO" dirty="0"/>
              <a:t>02</a:t>
            </a:r>
          </a:p>
        </p:txBody>
      </p:sp>
      <p:sp>
        <p:nvSpPr>
          <p:cNvPr id="6" name="Plassholder for tekst 5"/>
          <p:cNvSpPr>
            <a:spLocks noGrp="1"/>
          </p:cNvSpPr>
          <p:nvPr>
            <p:ph type="body" sz="quarter" idx="14"/>
          </p:nvPr>
        </p:nvSpPr>
        <p:spPr/>
        <p:txBody>
          <a:bodyPr>
            <a:normAutofit/>
          </a:bodyPr>
          <a:lstStyle/>
          <a:p>
            <a:r>
              <a:rPr lang="nb-NO" sz="2400" b="1" dirty="0"/>
              <a:t>Kort om SpareBank1 SMN </a:t>
            </a:r>
          </a:p>
        </p:txBody>
      </p:sp>
      <p:sp>
        <p:nvSpPr>
          <p:cNvPr id="7" name="Plassholder for tekst 6"/>
          <p:cNvSpPr>
            <a:spLocks noGrp="1"/>
          </p:cNvSpPr>
          <p:nvPr>
            <p:ph type="body" sz="quarter" idx="15"/>
          </p:nvPr>
        </p:nvSpPr>
        <p:spPr/>
        <p:txBody>
          <a:bodyPr/>
          <a:lstStyle/>
          <a:p>
            <a:r>
              <a:rPr lang="nb-NO" dirty="0"/>
              <a:t>01	</a:t>
            </a:r>
          </a:p>
        </p:txBody>
      </p:sp>
      <p:sp>
        <p:nvSpPr>
          <p:cNvPr id="8" name="Plassholder for tekst 7"/>
          <p:cNvSpPr>
            <a:spLocks noGrp="1"/>
          </p:cNvSpPr>
          <p:nvPr>
            <p:ph type="body" sz="quarter" idx="16"/>
          </p:nvPr>
        </p:nvSpPr>
        <p:spPr/>
        <p:txBody>
          <a:bodyPr/>
          <a:lstStyle/>
          <a:p>
            <a:r>
              <a:rPr lang="nb-NO" dirty="0"/>
              <a:t>04</a:t>
            </a:r>
          </a:p>
        </p:txBody>
      </p:sp>
      <p:sp>
        <p:nvSpPr>
          <p:cNvPr id="9" name="Plassholder for tekst 8"/>
          <p:cNvSpPr>
            <a:spLocks noGrp="1"/>
          </p:cNvSpPr>
          <p:nvPr>
            <p:ph type="body" sz="quarter" idx="17"/>
          </p:nvPr>
        </p:nvSpPr>
        <p:spPr/>
        <p:txBody>
          <a:bodyPr/>
          <a:lstStyle/>
          <a:p>
            <a:r>
              <a:rPr lang="nb-NO" dirty="0"/>
              <a:t>03</a:t>
            </a:r>
          </a:p>
        </p:txBody>
      </p:sp>
      <p:sp>
        <p:nvSpPr>
          <p:cNvPr id="10" name="Plassholder for tekst 9"/>
          <p:cNvSpPr>
            <a:spLocks noGrp="1"/>
          </p:cNvSpPr>
          <p:nvPr>
            <p:ph type="body" sz="quarter" idx="18"/>
          </p:nvPr>
        </p:nvSpPr>
        <p:spPr/>
        <p:txBody>
          <a:bodyPr/>
          <a:lstStyle/>
          <a:p>
            <a:r>
              <a:rPr lang="nb-NO" dirty="0"/>
              <a:t>05</a:t>
            </a:r>
          </a:p>
        </p:txBody>
      </p:sp>
      <p:sp>
        <p:nvSpPr>
          <p:cNvPr id="11" name="Plassholder for tekst 10"/>
          <p:cNvSpPr>
            <a:spLocks noGrp="1"/>
          </p:cNvSpPr>
          <p:nvPr>
            <p:ph type="body" sz="quarter" idx="19"/>
          </p:nvPr>
        </p:nvSpPr>
        <p:spPr/>
        <p:txBody>
          <a:bodyPr>
            <a:normAutofit/>
          </a:bodyPr>
          <a:lstStyle/>
          <a:p>
            <a:r>
              <a:rPr lang="nb-NO" sz="2400" b="1" dirty="0"/>
              <a:t>Personforsikring</a:t>
            </a:r>
          </a:p>
        </p:txBody>
      </p:sp>
      <p:sp>
        <p:nvSpPr>
          <p:cNvPr id="12" name="Plassholder for tekst 11"/>
          <p:cNvSpPr>
            <a:spLocks noGrp="1"/>
          </p:cNvSpPr>
          <p:nvPr>
            <p:ph type="body" sz="quarter" idx="20"/>
          </p:nvPr>
        </p:nvSpPr>
        <p:spPr/>
        <p:txBody>
          <a:bodyPr>
            <a:normAutofit fontScale="62500" lnSpcReduction="20000"/>
          </a:bodyPr>
          <a:lstStyle/>
          <a:p>
            <a:endParaRPr lang="nb-NO" dirty="0"/>
          </a:p>
          <a:p>
            <a:r>
              <a:rPr lang="nb-NO" sz="3400" b="1" dirty="0"/>
              <a:t>Kvinner og sparing</a:t>
            </a:r>
          </a:p>
          <a:p>
            <a:endParaRPr lang="nb-NO" dirty="0"/>
          </a:p>
        </p:txBody>
      </p:sp>
      <p:sp>
        <p:nvSpPr>
          <p:cNvPr id="13" name="Plassholder for tekst 12"/>
          <p:cNvSpPr>
            <a:spLocks noGrp="1"/>
          </p:cNvSpPr>
          <p:nvPr>
            <p:ph type="body" sz="quarter" idx="21"/>
          </p:nvPr>
        </p:nvSpPr>
        <p:spPr/>
        <p:txBody>
          <a:bodyPr>
            <a:normAutofit/>
          </a:bodyPr>
          <a:lstStyle/>
          <a:p>
            <a:r>
              <a:rPr lang="nb-NO" sz="2400" b="1" dirty="0"/>
              <a:t>Fremtidsfullmakt</a:t>
            </a:r>
          </a:p>
        </p:txBody>
      </p:sp>
      <p:sp>
        <p:nvSpPr>
          <p:cNvPr id="14" name="Plassholder for tekst 13"/>
          <p:cNvSpPr>
            <a:spLocks noGrp="1"/>
          </p:cNvSpPr>
          <p:nvPr>
            <p:ph type="body" sz="quarter" idx="22"/>
          </p:nvPr>
        </p:nvSpPr>
        <p:spPr/>
        <p:txBody>
          <a:bodyPr>
            <a:normAutofit/>
          </a:bodyPr>
          <a:lstStyle/>
          <a:p>
            <a:r>
              <a:rPr lang="nb-NO" sz="2400" b="1" dirty="0"/>
              <a:t>Spørsmål </a:t>
            </a:r>
          </a:p>
        </p:txBody>
      </p:sp>
    </p:spTree>
    <p:extLst>
      <p:ext uri="{BB962C8B-B14F-4D97-AF65-F5344CB8AC3E}">
        <p14:creationId xmlns:p14="http://schemas.microsoft.com/office/powerpoint/2010/main" val="2029703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5939" y="542594"/>
            <a:ext cx="7972124" cy="418576"/>
          </a:xfrm>
        </p:spPr>
        <p:txBody>
          <a:bodyPr wrap="square" anchor="ctr">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3100"/>
              <a:t>FORMKRAV – SKRIFTLIGHET</a:t>
            </a:r>
          </a:p>
        </p:txBody>
      </p:sp>
      <p:sp>
        <p:nvSpPr>
          <p:cNvPr id="10" name="Slide Number Placeholder 2">
            <a:extLst>
              <a:ext uri="{FF2B5EF4-FFF2-40B4-BE49-F238E27FC236}">
                <a16:creationId xmlns:a16="http://schemas.microsoft.com/office/drawing/2014/main" id="{E41187B9-83C2-73FC-B9C6-D5C1609BE899}"/>
              </a:ext>
            </a:extLst>
          </p:cNvPr>
          <p:cNvSpPr>
            <a:spLocks noGrp="1"/>
          </p:cNvSpPr>
          <p:nvPr>
            <p:ph type="sldNum" sz="quarter" idx="12"/>
          </p:nvPr>
        </p:nvSpPr>
        <p:spPr>
          <a:xfrm>
            <a:off x="220064" y="4831461"/>
            <a:ext cx="121828"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30</a:t>
            </a:fld>
            <a:endParaRPr lang="nb-NO"/>
          </a:p>
        </p:txBody>
      </p:sp>
      <p:sp>
        <p:nvSpPr>
          <p:cNvPr id="3" name="Plassholder for innhold 2"/>
          <p:cNvSpPr>
            <a:spLocks noGrp="1"/>
          </p:cNvSpPr>
          <p:nvPr>
            <p:ph idx="1"/>
          </p:nvPr>
        </p:nvSpPr>
        <p:spPr>
          <a:xfrm>
            <a:off x="585942" y="1245395"/>
            <a:ext cx="3595283"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marL="257168" indent="-257168"/>
            <a:endParaRPr lang="nb-NO" dirty="0"/>
          </a:p>
          <a:p>
            <a:pPr marL="257168" indent="-257168"/>
            <a:endParaRPr lang="nb-NO" dirty="0"/>
          </a:p>
          <a:p>
            <a:pPr marL="257168" indent="-257168"/>
            <a:r>
              <a:rPr lang="nb-NO" dirty="0"/>
              <a:t>Fremtidsfullmakten skal være skriftlig</a:t>
            </a:r>
          </a:p>
          <a:p>
            <a:endParaRPr lang="nb-NO" dirty="0"/>
          </a:p>
          <a:p>
            <a:pPr marL="257168" indent="-257168"/>
            <a:endParaRPr lang="nb-NO" dirty="0"/>
          </a:p>
        </p:txBody>
      </p:sp>
      <p:pic>
        <p:nvPicPr>
          <p:cNvPr id="6" name="Bilde 5">
            <a:extLst>
              <a:ext uri="{FF2B5EF4-FFF2-40B4-BE49-F238E27FC236}">
                <a16:creationId xmlns:a16="http://schemas.microsoft.com/office/drawing/2014/main" id="{4F2EF6A7-831C-4F43-B3BA-8AC3644F9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3" y="1131591"/>
            <a:ext cx="3516359" cy="2828171"/>
          </a:xfrm>
          <a:prstGeom prst="rect">
            <a:avLst/>
          </a:prstGeom>
        </p:spPr>
      </p:pic>
    </p:spTree>
    <p:extLst>
      <p:ext uri="{BB962C8B-B14F-4D97-AF65-F5344CB8AC3E}">
        <p14:creationId xmlns:p14="http://schemas.microsoft.com/office/powerpoint/2010/main" val="4242533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97855" y="1599447"/>
            <a:ext cx="3595283" cy="932455"/>
          </a:xfrm>
        </p:spPr>
        <p:txBody>
          <a:bodyPr wrap="square" anchor="t">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4050" dirty="0">
                <a:solidFill>
                  <a:schemeClr val="bg1"/>
                </a:solidFill>
              </a:rPr>
              <a:t>FORMKRAV – VITNER</a:t>
            </a:r>
          </a:p>
        </p:txBody>
      </p:sp>
      <p:sp>
        <p:nvSpPr>
          <p:cNvPr id="8" name="Slide Number Placeholder 2">
            <a:extLst>
              <a:ext uri="{FF2B5EF4-FFF2-40B4-BE49-F238E27FC236}">
                <a16:creationId xmlns:a16="http://schemas.microsoft.com/office/drawing/2014/main" id="{72D54897-ED40-BFC3-B1BC-3F44C0501F63}"/>
              </a:ext>
            </a:extLst>
          </p:cNvPr>
          <p:cNvSpPr>
            <a:spLocks noGrp="1"/>
          </p:cNvSpPr>
          <p:nvPr>
            <p:ph type="sldNum" sz="quarter" idx="12"/>
          </p:nvPr>
        </p:nvSpPr>
        <p:spPr>
          <a:xfrm>
            <a:off x="220064" y="4831461"/>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31</a:t>
            </a:fld>
            <a:endParaRPr lang="nb-NO"/>
          </a:p>
        </p:txBody>
      </p:sp>
      <p:sp>
        <p:nvSpPr>
          <p:cNvPr id="3" name="Plassholder for innhold 2"/>
          <p:cNvSpPr>
            <a:spLocks noGrp="1"/>
          </p:cNvSpPr>
          <p:nvPr>
            <p:ph idx="13"/>
          </p:nvPr>
        </p:nvSpPr>
        <p:spPr>
          <a:xfrm>
            <a:off x="5059413" y="746645"/>
            <a:ext cx="3595868" cy="3828365"/>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marL="257168" indent="-257168">
              <a:lnSpc>
                <a:spcPct val="90000"/>
              </a:lnSpc>
            </a:pPr>
            <a:r>
              <a:rPr lang="nb-NO" sz="1500"/>
              <a:t>Må være to vitner som den som oppretter fullmakten har godtatt.</a:t>
            </a:r>
          </a:p>
          <a:p>
            <a:pPr>
              <a:lnSpc>
                <a:spcPct val="90000"/>
              </a:lnSpc>
            </a:pPr>
            <a:endParaRPr lang="nb-NO" sz="1500"/>
          </a:p>
          <a:p>
            <a:pPr marL="257168" indent="-257168">
              <a:lnSpc>
                <a:spcPct val="90000"/>
              </a:lnSpc>
            </a:pPr>
            <a:r>
              <a:rPr lang="nb-NO" sz="1500"/>
              <a:t>Vitnene må ha fylt 18 år, vite at dokumentet skal være en fremtidsfullmakt og forstå betydningen av å underskrive.</a:t>
            </a:r>
          </a:p>
          <a:p>
            <a:pPr>
              <a:lnSpc>
                <a:spcPct val="90000"/>
              </a:lnSpc>
            </a:pPr>
            <a:endParaRPr lang="nb-NO" sz="1500"/>
          </a:p>
          <a:p>
            <a:pPr marL="257168" indent="-257168">
              <a:lnSpc>
                <a:spcPct val="90000"/>
              </a:lnSpc>
            </a:pPr>
            <a:r>
              <a:rPr lang="nb-NO" sz="1500"/>
              <a:t>Vitnene </a:t>
            </a:r>
            <a:r>
              <a:rPr lang="nb-NO" sz="1500" b="1"/>
              <a:t>SKAL </a:t>
            </a:r>
            <a:r>
              <a:rPr lang="nb-NO" sz="1500"/>
              <a:t>være tilstede sammen og underskrive mens fullmaktsgiver er til stede.</a:t>
            </a:r>
          </a:p>
          <a:p>
            <a:pPr>
              <a:lnSpc>
                <a:spcPct val="90000"/>
              </a:lnSpc>
            </a:pPr>
            <a:endParaRPr lang="nb-NO" sz="1500"/>
          </a:p>
          <a:p>
            <a:pPr marL="257168" indent="-257168">
              <a:lnSpc>
                <a:spcPct val="90000"/>
              </a:lnSpc>
            </a:pPr>
            <a:r>
              <a:rPr lang="nb-NO" sz="1500"/>
              <a:t>Fullmektig kan ikke være vitne. Det samme gjelder fullmektigens ektefelle, samboer, foreldre, barna og barnebarn.</a:t>
            </a:r>
          </a:p>
          <a:p>
            <a:pPr marL="257168" indent="-257168">
              <a:lnSpc>
                <a:spcPct val="90000"/>
              </a:lnSpc>
            </a:pPr>
            <a:endParaRPr lang="nb-NO" sz="1500"/>
          </a:p>
          <a:p>
            <a:pPr>
              <a:lnSpc>
                <a:spcPct val="90000"/>
              </a:lnSpc>
            </a:pPr>
            <a:endParaRPr lang="nb-NO" sz="1500"/>
          </a:p>
          <a:p>
            <a:pPr marL="257168" indent="-257168">
              <a:lnSpc>
                <a:spcPct val="90000"/>
              </a:lnSpc>
            </a:pPr>
            <a:endParaRPr lang="nb-NO" sz="1500"/>
          </a:p>
        </p:txBody>
      </p:sp>
    </p:spTree>
    <p:extLst>
      <p:ext uri="{BB962C8B-B14F-4D97-AF65-F5344CB8AC3E}">
        <p14:creationId xmlns:p14="http://schemas.microsoft.com/office/powerpoint/2010/main" val="1703595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00948" y="1913190"/>
            <a:ext cx="3595283" cy="698012"/>
          </a:xfrm>
        </p:spPr>
        <p:txBody>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2800" dirty="0">
                <a:solidFill>
                  <a:schemeClr val="bg1"/>
                </a:solidFill>
              </a:rPr>
              <a:t>FORMKRAV – VIRKNINGSTIDSPUNKT</a:t>
            </a:r>
          </a:p>
        </p:txBody>
      </p:sp>
      <p:sp>
        <p:nvSpPr>
          <p:cNvPr id="3" name="Plassholder for innhold 2"/>
          <p:cNvSpPr>
            <a:spLocks noGrp="1"/>
          </p:cNvSpPr>
          <p:nvPr>
            <p:ph idx="13"/>
          </p:nvPr>
        </p:nvSpPr>
        <p:spPr/>
        <p:txBody>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marL="257168" indent="-257168"/>
            <a:r>
              <a:rPr lang="nb-NO" sz="1800" dirty="0"/>
              <a:t>Det må fremgå klart at det er fullmaktsgivers hensikt at fullmakten skal gjelde etter at han eller hun ikke lenger selv kan ivareta egne interesser.</a:t>
            </a:r>
          </a:p>
          <a:p>
            <a:endParaRPr lang="nb-NO" sz="1800" dirty="0"/>
          </a:p>
          <a:p>
            <a:pPr marL="257168" indent="-257168"/>
            <a:r>
              <a:rPr lang="nb-NO" sz="1800" dirty="0"/>
              <a:t>Ikke tilstrekkelig med at tittelen er «fremtidsfullmakt». </a:t>
            </a:r>
          </a:p>
          <a:p>
            <a:pPr marL="257168" indent="-257168"/>
            <a:endParaRPr lang="nb-NO" sz="2100" dirty="0"/>
          </a:p>
          <a:p>
            <a:pPr marL="257168" indent="-257168"/>
            <a:endParaRPr lang="nb-NO" sz="2100" dirty="0"/>
          </a:p>
          <a:p>
            <a:pPr marL="257168" indent="-257168"/>
            <a:endParaRPr lang="nb-NO" sz="2100" dirty="0"/>
          </a:p>
          <a:p>
            <a:pPr marL="257168" indent="-257168"/>
            <a:endParaRPr lang="nb-NO" sz="2100" dirty="0"/>
          </a:p>
          <a:p>
            <a:pPr marL="257168" indent="-257168"/>
            <a:endParaRPr lang="nb-NO" sz="2100" dirty="0"/>
          </a:p>
          <a:p>
            <a:pPr marL="257168" indent="-257168"/>
            <a:endParaRPr lang="nb-NO" sz="2100" dirty="0"/>
          </a:p>
          <a:p>
            <a:endParaRPr lang="nb-NO" sz="2100" dirty="0"/>
          </a:p>
          <a:p>
            <a:endParaRPr lang="nb-NO" sz="2100" dirty="0"/>
          </a:p>
        </p:txBody>
      </p:sp>
    </p:spTree>
    <p:extLst>
      <p:ext uri="{BB962C8B-B14F-4D97-AF65-F5344CB8AC3E}">
        <p14:creationId xmlns:p14="http://schemas.microsoft.com/office/powerpoint/2010/main" val="1740963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B3C947-BE98-4710-A3EE-85F6D190AA54}"/>
              </a:ext>
            </a:extLst>
          </p:cNvPr>
          <p:cNvSpPr>
            <a:spLocks noGrp="1"/>
          </p:cNvSpPr>
          <p:nvPr>
            <p:ph type="title"/>
          </p:nvPr>
        </p:nvSpPr>
        <p:spPr>
          <a:xfrm>
            <a:off x="585939" y="542594"/>
            <a:ext cx="7972124" cy="418576"/>
          </a:xfrm>
        </p:spPr>
        <p:txBody>
          <a:bodyPr wrap="square" anchor="ctr">
            <a:normAutofit fontScale="90000"/>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3600" dirty="0"/>
              <a:t>Hva kan en fremtidsfullmakt inneholde?</a:t>
            </a:r>
            <a:endParaRPr lang="nb-NO" sz="1600" dirty="0"/>
          </a:p>
        </p:txBody>
      </p:sp>
      <p:sp>
        <p:nvSpPr>
          <p:cNvPr id="10" name="Slide Number Placeholder 2">
            <a:extLst>
              <a:ext uri="{FF2B5EF4-FFF2-40B4-BE49-F238E27FC236}">
                <a16:creationId xmlns:a16="http://schemas.microsoft.com/office/drawing/2014/main" id="{954C3CCE-C25A-6BE7-C932-08DCEB19313F}"/>
              </a:ext>
            </a:extLst>
          </p:cNvPr>
          <p:cNvSpPr>
            <a:spLocks noGrp="1"/>
          </p:cNvSpPr>
          <p:nvPr>
            <p:ph type="sldNum" sz="quarter" idx="12"/>
          </p:nvPr>
        </p:nvSpPr>
        <p:spPr>
          <a:xfrm>
            <a:off x="220064" y="4831461"/>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33</a:t>
            </a:fld>
            <a:endParaRPr lang="nb-NO"/>
          </a:p>
        </p:txBody>
      </p:sp>
      <p:sp>
        <p:nvSpPr>
          <p:cNvPr id="3" name="Plassholder for innhold 2">
            <a:extLst>
              <a:ext uri="{FF2B5EF4-FFF2-40B4-BE49-F238E27FC236}">
                <a16:creationId xmlns:a16="http://schemas.microsoft.com/office/drawing/2014/main" id="{16DD6929-F371-4124-9FFD-457273BF241D}"/>
              </a:ext>
            </a:extLst>
          </p:cNvPr>
          <p:cNvSpPr>
            <a:spLocks noGrp="1"/>
          </p:cNvSpPr>
          <p:nvPr>
            <p:ph idx="1"/>
          </p:nvPr>
        </p:nvSpPr>
        <p:spPr>
          <a:xfrm>
            <a:off x="585942" y="1245395"/>
            <a:ext cx="3595283"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indent="0">
              <a:lnSpc>
                <a:spcPct val="90000"/>
              </a:lnSpc>
              <a:buNone/>
            </a:pPr>
            <a:r>
              <a:rPr lang="nb-NO" sz="2200" b="1" u="sng" dirty="0"/>
              <a:t>Økonomisk</a:t>
            </a:r>
          </a:p>
          <a:p>
            <a:pPr marL="257168" indent="-257168">
              <a:lnSpc>
                <a:spcPct val="90000"/>
              </a:lnSpc>
            </a:pPr>
            <a:endParaRPr lang="nb-NO" sz="2200" dirty="0"/>
          </a:p>
          <a:p>
            <a:pPr marL="257168" indent="-257168">
              <a:lnSpc>
                <a:spcPct val="90000"/>
              </a:lnSpc>
            </a:pPr>
            <a:r>
              <a:rPr lang="nb-NO" sz="2200" dirty="0"/>
              <a:t>Disponere bankkonto</a:t>
            </a:r>
          </a:p>
          <a:p>
            <a:pPr marL="257168" indent="-257168">
              <a:lnSpc>
                <a:spcPct val="90000"/>
              </a:lnSpc>
            </a:pPr>
            <a:r>
              <a:rPr lang="nb-NO" sz="2200" dirty="0"/>
              <a:t>Medlemskap, abonnement</a:t>
            </a:r>
          </a:p>
          <a:p>
            <a:pPr marL="257168" indent="-257168">
              <a:lnSpc>
                <a:spcPct val="90000"/>
              </a:lnSpc>
            </a:pPr>
            <a:r>
              <a:rPr lang="nb-NO" sz="2200" dirty="0"/>
              <a:t>Betale regninger</a:t>
            </a:r>
          </a:p>
          <a:p>
            <a:pPr marL="257168" indent="-257168">
              <a:lnSpc>
                <a:spcPct val="90000"/>
              </a:lnSpc>
            </a:pPr>
            <a:r>
              <a:rPr lang="nb-NO" sz="2200" dirty="0"/>
              <a:t>Selge bolig, hytte, bil, innbo</a:t>
            </a:r>
            <a:endParaRPr lang="nb-NO" sz="2200" b="1" dirty="0"/>
          </a:p>
          <a:p>
            <a:pPr marL="257168" indent="-257168">
              <a:lnSpc>
                <a:spcPct val="90000"/>
              </a:lnSpc>
            </a:pPr>
            <a:r>
              <a:rPr lang="nb-NO" sz="2200" dirty="0"/>
              <a:t>Plassere penger på høyrentekonto </a:t>
            </a:r>
          </a:p>
          <a:p>
            <a:pPr marL="257168" indent="-257168">
              <a:lnSpc>
                <a:spcPct val="90000"/>
              </a:lnSpc>
            </a:pPr>
            <a:r>
              <a:rPr lang="nb-NO" sz="2200" dirty="0"/>
              <a:t>Salg/kjøp av verdipapir</a:t>
            </a:r>
          </a:p>
          <a:p>
            <a:pPr marL="257168" indent="-257168">
              <a:lnSpc>
                <a:spcPct val="90000"/>
              </a:lnSpc>
            </a:pPr>
            <a:r>
              <a:rPr lang="nb-NO" sz="2200" dirty="0"/>
              <a:t>Gi gaver, arveforskudd</a:t>
            </a:r>
          </a:p>
          <a:p>
            <a:pPr>
              <a:lnSpc>
                <a:spcPct val="90000"/>
              </a:lnSpc>
            </a:pPr>
            <a:endParaRPr lang="nb-NO" sz="2200" dirty="0"/>
          </a:p>
          <a:p>
            <a:pPr marL="257168" indent="-257168">
              <a:lnSpc>
                <a:spcPct val="90000"/>
              </a:lnSpc>
            </a:pPr>
            <a:endParaRPr lang="nb-NO" sz="2200" dirty="0"/>
          </a:p>
        </p:txBody>
      </p:sp>
      <p:sp>
        <p:nvSpPr>
          <p:cNvPr id="5" name="Plassholder for tekst 4">
            <a:extLst>
              <a:ext uri="{FF2B5EF4-FFF2-40B4-BE49-F238E27FC236}">
                <a16:creationId xmlns:a16="http://schemas.microsoft.com/office/drawing/2014/main" id="{CE6DAD76-35E0-4F7B-B561-3B68608B2E6D}"/>
              </a:ext>
            </a:extLst>
          </p:cNvPr>
          <p:cNvSpPr>
            <a:spLocks noGrp="1"/>
          </p:cNvSpPr>
          <p:nvPr>
            <p:ph idx="13"/>
          </p:nvPr>
        </p:nvSpPr>
        <p:spPr>
          <a:xfrm>
            <a:off x="4962193" y="1245395"/>
            <a:ext cx="3595868"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indent="0">
              <a:buNone/>
            </a:pPr>
            <a:r>
              <a:rPr lang="nb-NO" b="1" u="sng" dirty="0"/>
              <a:t>Personlig</a:t>
            </a:r>
          </a:p>
          <a:p>
            <a:pPr marL="257168" indent="-257168"/>
            <a:endParaRPr lang="nb-NO" dirty="0"/>
          </a:p>
          <a:p>
            <a:pPr marL="257168" indent="-257168"/>
            <a:r>
              <a:rPr lang="nb-NO" dirty="0"/>
              <a:t>Representasjon overfor NAV, kommune, sykehjem</a:t>
            </a:r>
          </a:p>
          <a:p>
            <a:pPr marL="257168" indent="-257168"/>
            <a:r>
              <a:rPr lang="nb-NO" dirty="0"/>
              <a:t>Søke om tjenester og ytelser fra det offentlige</a:t>
            </a:r>
          </a:p>
          <a:p>
            <a:pPr marL="257168" indent="-257168"/>
            <a:r>
              <a:rPr lang="nb-NO" dirty="0"/>
              <a:t>Klage på vedtak</a:t>
            </a:r>
          </a:p>
          <a:p>
            <a:pPr marL="257168" indent="-257168"/>
            <a:r>
              <a:rPr lang="nb-NO" dirty="0"/>
              <a:t>Skifte, uskifte </a:t>
            </a:r>
          </a:p>
          <a:p>
            <a:endParaRPr lang="nb-NO" dirty="0"/>
          </a:p>
        </p:txBody>
      </p:sp>
    </p:spTree>
    <p:extLst>
      <p:ext uri="{BB962C8B-B14F-4D97-AF65-F5344CB8AC3E}">
        <p14:creationId xmlns:p14="http://schemas.microsoft.com/office/powerpoint/2010/main" val="3201753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C3435A-F520-43BE-90DC-D0EC4356FA09}"/>
              </a:ext>
            </a:extLst>
          </p:cNvPr>
          <p:cNvSpPr>
            <a:spLocks noGrp="1"/>
          </p:cNvSpPr>
          <p:nvPr>
            <p:ph type="title"/>
          </p:nvPr>
        </p:nvSpPr>
        <p:spPr>
          <a:xfrm>
            <a:off x="585939" y="542594"/>
            <a:ext cx="7972124" cy="418576"/>
          </a:xfrm>
        </p:spPr>
        <p:txBody>
          <a:bodyPr wrap="square" anchor="ctr">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3100"/>
              <a:t>Hva kan en fremtidsfullmakt inneholde? Forts.</a:t>
            </a:r>
          </a:p>
        </p:txBody>
      </p:sp>
      <p:sp>
        <p:nvSpPr>
          <p:cNvPr id="3" name="Plassholder for innhold 2">
            <a:extLst>
              <a:ext uri="{FF2B5EF4-FFF2-40B4-BE49-F238E27FC236}">
                <a16:creationId xmlns:a16="http://schemas.microsoft.com/office/drawing/2014/main" id="{A5A20DF4-81FB-443B-AD2D-FF604FFC7858}"/>
              </a:ext>
            </a:extLst>
          </p:cNvPr>
          <p:cNvSpPr>
            <a:spLocks noGrp="1"/>
          </p:cNvSpPr>
          <p:nvPr>
            <p:ph idx="1"/>
          </p:nvPr>
        </p:nvSpPr>
        <p:spPr>
          <a:xfrm>
            <a:off x="585939" y="1245395"/>
            <a:ext cx="7972124"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endParaRPr lang="nb-NO" dirty="0"/>
          </a:p>
          <a:p>
            <a:pPr marL="257168" indent="-257168"/>
            <a:r>
              <a:rPr lang="nb-NO" dirty="0"/>
              <a:t>Opplysnings- eller regnskapsplikt overfor en tredjeperson.</a:t>
            </a:r>
          </a:p>
          <a:p>
            <a:endParaRPr lang="nb-NO" dirty="0"/>
          </a:p>
          <a:p>
            <a:pPr marL="257168" indent="-257168"/>
            <a:r>
              <a:rPr lang="nb-NO" dirty="0"/>
              <a:t>Godtgjøring/utgiftsdekning til fullmektig?</a:t>
            </a:r>
          </a:p>
          <a:p>
            <a:endParaRPr lang="nb-NO" dirty="0"/>
          </a:p>
          <a:p>
            <a:r>
              <a:rPr lang="nb-NO" dirty="0"/>
              <a:t>Dersom ikke annet er avtalt eller fastsatt i fullmakten, kan fullmektigen dekke sin nødvendige utgifter av fullmaktsgivers midler.</a:t>
            </a:r>
          </a:p>
        </p:txBody>
      </p:sp>
      <p:sp>
        <p:nvSpPr>
          <p:cNvPr id="8" name="Slide Number Placeholder 3">
            <a:extLst>
              <a:ext uri="{FF2B5EF4-FFF2-40B4-BE49-F238E27FC236}">
                <a16:creationId xmlns:a16="http://schemas.microsoft.com/office/drawing/2014/main" id="{CB3F99A6-E51A-5AFD-52E2-F48DF93DAAD6}"/>
              </a:ext>
            </a:extLst>
          </p:cNvPr>
          <p:cNvSpPr>
            <a:spLocks noGrp="1"/>
          </p:cNvSpPr>
          <p:nvPr>
            <p:ph type="sldNum" sz="quarter" idx="12"/>
          </p:nvPr>
        </p:nvSpPr>
        <p:spPr>
          <a:xfrm>
            <a:off x="220064" y="4831461"/>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34</a:t>
            </a:fld>
            <a:endParaRPr lang="nb-NO"/>
          </a:p>
        </p:txBody>
      </p:sp>
    </p:spTree>
    <p:extLst>
      <p:ext uri="{BB962C8B-B14F-4D97-AF65-F5344CB8AC3E}">
        <p14:creationId xmlns:p14="http://schemas.microsoft.com/office/powerpoint/2010/main" val="3949203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585939" y="542594"/>
            <a:ext cx="7972124" cy="418576"/>
          </a:xfrm>
        </p:spPr>
        <p:txBody>
          <a:bodyPr wrap="square" anchor="ctr">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3100"/>
              <a:t>Hva kan en fremtidsfullmakt ikke inneholde?</a:t>
            </a:r>
          </a:p>
        </p:txBody>
      </p:sp>
      <p:sp>
        <p:nvSpPr>
          <p:cNvPr id="3" name="Plassholder for innhold 2"/>
          <p:cNvSpPr>
            <a:spLocks noGrp="1"/>
          </p:cNvSpPr>
          <p:nvPr>
            <p:ph idx="1"/>
          </p:nvPr>
        </p:nvSpPr>
        <p:spPr>
          <a:xfrm>
            <a:off x="585939" y="1245395"/>
            <a:ext cx="7972124"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marL="257168" indent="-257168"/>
            <a:r>
              <a:rPr lang="nb-NO" sz="2200" dirty="0"/>
              <a:t>Å stemme ved valg</a:t>
            </a:r>
          </a:p>
          <a:p>
            <a:pPr marL="257168" indent="-257168"/>
            <a:r>
              <a:rPr lang="nb-NO" sz="2200" dirty="0"/>
              <a:t>Inngå ekteskap</a:t>
            </a:r>
          </a:p>
          <a:p>
            <a:pPr marL="257168" indent="-257168"/>
            <a:r>
              <a:rPr lang="nb-NO" sz="2200" dirty="0"/>
              <a:t>Erkjenne farskap</a:t>
            </a:r>
          </a:p>
          <a:p>
            <a:pPr marL="257168" indent="-257168"/>
            <a:r>
              <a:rPr lang="nb-NO" sz="2200" dirty="0"/>
              <a:t>Samtykke til donasjon av organer</a:t>
            </a:r>
          </a:p>
          <a:p>
            <a:pPr marL="257168" indent="-257168"/>
            <a:r>
              <a:rPr lang="nb-NO" sz="2200" dirty="0"/>
              <a:t>Opprette eller tilbakekalle testament</a:t>
            </a:r>
          </a:p>
          <a:p>
            <a:pPr marL="257168" indent="-257168"/>
            <a:r>
              <a:rPr lang="nb-NO" sz="2200" dirty="0"/>
              <a:t>Samtykke til tvang </a:t>
            </a:r>
          </a:p>
          <a:p>
            <a:pPr marL="257168" indent="-257168"/>
            <a:r>
              <a:rPr lang="nb-NO" sz="2200" dirty="0"/>
              <a:t>En fremtidsfullmakt kan ikke omfatte flere rettigheter enn det en nærstående er gitt etter helselovgivningen.</a:t>
            </a:r>
          </a:p>
        </p:txBody>
      </p:sp>
      <p:sp>
        <p:nvSpPr>
          <p:cNvPr id="8" name="Slide Number Placeholder 3">
            <a:extLst>
              <a:ext uri="{FF2B5EF4-FFF2-40B4-BE49-F238E27FC236}">
                <a16:creationId xmlns:a16="http://schemas.microsoft.com/office/drawing/2014/main" id="{17F53774-31EA-E78D-34FA-69896CFF8781}"/>
              </a:ext>
            </a:extLst>
          </p:cNvPr>
          <p:cNvSpPr>
            <a:spLocks noGrp="1"/>
          </p:cNvSpPr>
          <p:nvPr>
            <p:ph type="sldNum" sz="quarter" idx="12"/>
          </p:nvPr>
        </p:nvSpPr>
        <p:spPr>
          <a:xfrm>
            <a:off x="220064" y="4831461"/>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35</a:t>
            </a:fld>
            <a:endParaRPr lang="nb-NO"/>
          </a:p>
        </p:txBody>
      </p:sp>
    </p:spTree>
    <p:extLst>
      <p:ext uri="{BB962C8B-B14F-4D97-AF65-F5344CB8AC3E}">
        <p14:creationId xmlns:p14="http://schemas.microsoft.com/office/powerpoint/2010/main" val="670317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199A04-B5C3-456B-B22A-2BBEB412E1B8}"/>
              </a:ext>
            </a:extLst>
          </p:cNvPr>
          <p:cNvSpPr>
            <a:spLocks noGrp="1"/>
          </p:cNvSpPr>
          <p:nvPr>
            <p:ph type="title"/>
          </p:nvPr>
        </p:nvSpPr>
        <p:spPr>
          <a:xfrm>
            <a:off x="612763" y="2062277"/>
            <a:ext cx="3595283" cy="567848"/>
          </a:xfrm>
        </p:spPr>
        <p:txBody>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4500" dirty="0">
                <a:solidFill>
                  <a:schemeClr val="bg1"/>
                </a:solidFill>
              </a:rPr>
              <a:t>Salg av bolig </a:t>
            </a:r>
          </a:p>
        </p:txBody>
      </p:sp>
      <p:sp>
        <p:nvSpPr>
          <p:cNvPr id="3" name="Plassholder for lysbildenummer 2">
            <a:extLst>
              <a:ext uri="{FF2B5EF4-FFF2-40B4-BE49-F238E27FC236}">
                <a16:creationId xmlns:a16="http://schemas.microsoft.com/office/drawing/2014/main" id="{A8D17F83-0DE3-4504-A9A0-7186AAF343EC}"/>
              </a:ext>
            </a:extLst>
          </p:cNvPr>
          <p:cNvSpPr>
            <a:spLocks noGrp="1"/>
          </p:cNvSpPr>
          <p:nvPr>
            <p:ph type="sldNum" sz="quarter" idx="12"/>
          </p:nvPr>
        </p:nvSpPr>
        <p:spPr>
          <a:xfrm>
            <a:off x="220064" y="4831460"/>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fld id="{C8015E39-59DC-48A0-9676-AD2CAF5CD29F}" type="slidenum">
              <a:rPr lang="nb-NO" smtClean="0"/>
              <a:pPr/>
              <a:t>36</a:t>
            </a:fld>
            <a:endParaRPr lang="nb-NO"/>
          </a:p>
        </p:txBody>
      </p:sp>
      <p:sp>
        <p:nvSpPr>
          <p:cNvPr id="4" name="Plassholder for innhold 3">
            <a:extLst>
              <a:ext uri="{FF2B5EF4-FFF2-40B4-BE49-F238E27FC236}">
                <a16:creationId xmlns:a16="http://schemas.microsoft.com/office/drawing/2014/main" id="{0EAE8A28-AA42-4999-94C8-D87BF50F774D}"/>
              </a:ext>
            </a:extLst>
          </p:cNvPr>
          <p:cNvSpPr>
            <a:spLocks noGrp="1"/>
          </p:cNvSpPr>
          <p:nvPr>
            <p:ph idx="13"/>
          </p:nvPr>
        </p:nvSpPr>
        <p:spPr>
          <a:xfrm>
            <a:off x="5076208" y="1410457"/>
            <a:ext cx="3595868" cy="3828365"/>
          </a:xfrm>
        </p:spPr>
        <p:txBody>
          <a:bodyPr>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algn="ctr"/>
            <a:r>
              <a:rPr lang="nb-NO" sz="2400" dirty="0"/>
              <a:t>Skriv generelt , alle eiendommer. </a:t>
            </a:r>
          </a:p>
          <a:p>
            <a:pPr algn="ctr"/>
            <a:r>
              <a:rPr lang="nb-NO" sz="2400" dirty="0"/>
              <a:t>Må stadfestes hos Statsforvalter før salg, grunnet Kartverket</a:t>
            </a:r>
          </a:p>
          <a:p>
            <a:pPr indent="0" algn="ctr">
              <a:buNone/>
            </a:pPr>
            <a:r>
              <a:rPr lang="nb-NO" sz="2400" dirty="0"/>
              <a:t> </a:t>
            </a:r>
          </a:p>
        </p:txBody>
      </p:sp>
    </p:spTree>
    <p:extLst>
      <p:ext uri="{BB962C8B-B14F-4D97-AF65-F5344CB8AC3E}">
        <p14:creationId xmlns:p14="http://schemas.microsoft.com/office/powerpoint/2010/main" val="2901382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5939" y="542594"/>
            <a:ext cx="7972124" cy="418576"/>
          </a:xfrm>
        </p:spPr>
        <p:txBody>
          <a:bodyPr wrap="square" anchor="ctr">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2600"/>
              <a:t>Hva gjør jeg etter at fremtidsfullmakten er opprettet?</a:t>
            </a:r>
          </a:p>
        </p:txBody>
      </p:sp>
      <p:sp>
        <p:nvSpPr>
          <p:cNvPr id="3" name="Plassholder for innhold 2"/>
          <p:cNvSpPr>
            <a:spLocks noGrp="1"/>
          </p:cNvSpPr>
          <p:nvPr>
            <p:ph idx="1"/>
          </p:nvPr>
        </p:nvSpPr>
        <p:spPr>
          <a:xfrm>
            <a:off x="585939" y="1245395"/>
            <a:ext cx="7972124"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marL="257168" indent="-257168">
              <a:buFont typeface="Arial" panose="020B0604020202020204" pitchFamily="34" charset="0"/>
              <a:buChar char="•"/>
            </a:pPr>
            <a:endParaRPr lang="nb-NO" sz="2000" dirty="0"/>
          </a:p>
          <a:p>
            <a:pPr marL="257168" indent="-257168">
              <a:buFont typeface="Arial" panose="020B0604020202020204" pitchFamily="34" charset="0"/>
              <a:buChar char="•"/>
            </a:pPr>
            <a:r>
              <a:rPr lang="nb-NO" sz="2000" dirty="0"/>
              <a:t>Eksisterer ingen registreringsordning for fremtidsfullmakter.</a:t>
            </a:r>
          </a:p>
          <a:p>
            <a:endParaRPr lang="nb-NO" sz="2000" dirty="0"/>
          </a:p>
          <a:p>
            <a:pPr marL="257168" indent="-257168">
              <a:buFont typeface="Arial" panose="020B0604020202020204" pitchFamily="34" charset="0"/>
              <a:buChar char="•"/>
            </a:pPr>
            <a:r>
              <a:rPr lang="nb-NO" sz="2000" dirty="0"/>
              <a:t>Oppbevar fremtidsfullmakten forsvarlig. </a:t>
            </a:r>
          </a:p>
          <a:p>
            <a:endParaRPr lang="nb-NO" sz="2000" dirty="0"/>
          </a:p>
          <a:p>
            <a:pPr marL="257168" indent="-257168">
              <a:buFont typeface="Arial" panose="020B0604020202020204" pitchFamily="34" charset="0"/>
              <a:buChar char="•"/>
            </a:pPr>
            <a:r>
              <a:rPr lang="nb-NO" sz="2000" dirty="0"/>
              <a:t>Fylkesmannen kan ikke </a:t>
            </a:r>
            <a:r>
              <a:rPr lang="nb-NO" sz="2000" dirty="0" err="1"/>
              <a:t>forhåndsgodkjenne</a:t>
            </a:r>
            <a:r>
              <a:rPr lang="nb-NO" sz="2000" dirty="0"/>
              <a:t> en fremtidsfullmakt. Fremtidsfullmakten skal ikke sendes til Fylkesmannen før den har trådt i kraft.  </a:t>
            </a:r>
            <a:endParaRPr lang="nb-NO" dirty="0"/>
          </a:p>
          <a:p>
            <a:endParaRPr lang="nb-NO" dirty="0"/>
          </a:p>
        </p:txBody>
      </p:sp>
      <p:sp>
        <p:nvSpPr>
          <p:cNvPr id="8" name="Slide Number Placeholder 3">
            <a:extLst>
              <a:ext uri="{FF2B5EF4-FFF2-40B4-BE49-F238E27FC236}">
                <a16:creationId xmlns:a16="http://schemas.microsoft.com/office/drawing/2014/main" id="{3FD1F3B6-EFFB-A346-FAEB-50EE57FF40AA}"/>
              </a:ext>
            </a:extLst>
          </p:cNvPr>
          <p:cNvSpPr>
            <a:spLocks noGrp="1"/>
          </p:cNvSpPr>
          <p:nvPr>
            <p:ph type="sldNum" sz="quarter" idx="12"/>
          </p:nvPr>
        </p:nvSpPr>
        <p:spPr>
          <a:xfrm>
            <a:off x="220064" y="4831461"/>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37</a:t>
            </a:fld>
            <a:endParaRPr lang="nb-NO"/>
          </a:p>
        </p:txBody>
      </p:sp>
    </p:spTree>
    <p:extLst>
      <p:ext uri="{BB962C8B-B14F-4D97-AF65-F5344CB8AC3E}">
        <p14:creationId xmlns:p14="http://schemas.microsoft.com/office/powerpoint/2010/main" val="2617525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5939" y="542594"/>
            <a:ext cx="7972124" cy="418576"/>
          </a:xfrm>
        </p:spPr>
        <p:txBody>
          <a:bodyPr wrap="square" anchor="ctr">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3100"/>
              <a:t>Fylkesmannens rolle - stadfestelse</a:t>
            </a:r>
          </a:p>
        </p:txBody>
      </p:sp>
      <p:sp>
        <p:nvSpPr>
          <p:cNvPr id="3" name="Plassholder for innhold 2"/>
          <p:cNvSpPr>
            <a:spLocks noGrp="1"/>
          </p:cNvSpPr>
          <p:nvPr>
            <p:ph idx="1"/>
          </p:nvPr>
        </p:nvSpPr>
        <p:spPr>
          <a:xfrm>
            <a:off x="585939" y="1245395"/>
            <a:ext cx="7972124"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marL="257168" indent="-257168">
              <a:buFont typeface="Arial" panose="020B0604020202020204" pitchFamily="34" charset="0"/>
              <a:buChar char="•"/>
            </a:pPr>
            <a:endParaRPr lang="nb-NO" dirty="0"/>
          </a:p>
          <a:p>
            <a:pPr marL="257168" indent="-257168">
              <a:buFont typeface="Arial" panose="020B0604020202020204" pitchFamily="34" charset="0"/>
              <a:buChar char="•"/>
            </a:pPr>
            <a:r>
              <a:rPr lang="nb-NO" sz="2100" dirty="0"/>
              <a:t>Fullmektig kan be Fylkesmannen om å stadfeste ikrafttredelsen av en fremtidsfullmakt. Dette er frivillig for fullmektig.</a:t>
            </a:r>
          </a:p>
          <a:p>
            <a:endParaRPr lang="nb-NO" sz="2100" dirty="0"/>
          </a:p>
          <a:p>
            <a:pPr marL="257168" indent="-257168">
              <a:buFont typeface="Arial" panose="020B0604020202020204" pitchFamily="34" charset="0"/>
              <a:buChar char="•"/>
            </a:pPr>
            <a:r>
              <a:rPr lang="nb-NO" sz="2100" dirty="0"/>
              <a:t>Stadfesting skal skje hvis formkrav er fulgt, og fullmaktsgiver er i den tilstand loven krever.</a:t>
            </a:r>
          </a:p>
          <a:p>
            <a:pPr marL="257168" indent="-257168">
              <a:buFont typeface="Arial" panose="020B0604020202020204" pitchFamily="34" charset="0"/>
              <a:buChar char="•"/>
            </a:pPr>
            <a:endParaRPr lang="nb-NO" sz="2100" dirty="0"/>
          </a:p>
          <a:p>
            <a:pPr marL="257168" indent="-257168">
              <a:buFont typeface="Arial" panose="020B0604020202020204" pitchFamily="34" charset="0"/>
              <a:buChar char="•"/>
            </a:pPr>
            <a:r>
              <a:rPr lang="nb-NO" sz="2100" dirty="0"/>
              <a:t>Opp til hver enkelt bank om de godkjenner uten stadfesting, SMN krever at Stadfesting før fullmakt </a:t>
            </a:r>
            <a:r>
              <a:rPr lang="nb-NO" sz="2100" dirty="0" err="1"/>
              <a:t>taes</a:t>
            </a:r>
            <a:r>
              <a:rPr lang="nb-NO" sz="2100" dirty="0"/>
              <a:t> </a:t>
            </a:r>
            <a:r>
              <a:rPr lang="nb-NO" sz="2100" dirty="0" err="1"/>
              <a:t>ibruk</a:t>
            </a:r>
            <a:r>
              <a:rPr lang="nb-NO" sz="2100" dirty="0"/>
              <a:t>. </a:t>
            </a:r>
          </a:p>
          <a:p>
            <a:endParaRPr lang="nb-NO" dirty="0"/>
          </a:p>
        </p:txBody>
      </p:sp>
      <p:sp>
        <p:nvSpPr>
          <p:cNvPr id="8" name="Slide Number Placeholder 3">
            <a:extLst>
              <a:ext uri="{FF2B5EF4-FFF2-40B4-BE49-F238E27FC236}">
                <a16:creationId xmlns:a16="http://schemas.microsoft.com/office/drawing/2014/main" id="{81C2A882-391F-F423-C4B5-8B6E13F0691F}"/>
              </a:ext>
            </a:extLst>
          </p:cNvPr>
          <p:cNvSpPr>
            <a:spLocks noGrp="1"/>
          </p:cNvSpPr>
          <p:nvPr>
            <p:ph type="sldNum" sz="quarter" idx="12"/>
          </p:nvPr>
        </p:nvSpPr>
        <p:spPr>
          <a:xfrm>
            <a:off x="220064" y="4831461"/>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38</a:t>
            </a:fld>
            <a:endParaRPr lang="nb-NO"/>
          </a:p>
        </p:txBody>
      </p:sp>
    </p:spTree>
    <p:extLst>
      <p:ext uri="{BB962C8B-B14F-4D97-AF65-F5344CB8AC3E}">
        <p14:creationId xmlns:p14="http://schemas.microsoft.com/office/powerpoint/2010/main" val="3619275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5939" y="542594"/>
            <a:ext cx="7972124" cy="418576"/>
          </a:xfrm>
        </p:spPr>
        <p:txBody>
          <a:bodyPr wrap="square" anchor="ctr">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2900"/>
              <a:t>Ombestemme seg? Tilbakekall av fremtidsfullmakt?</a:t>
            </a:r>
          </a:p>
        </p:txBody>
      </p:sp>
      <p:sp>
        <p:nvSpPr>
          <p:cNvPr id="9" name="Slide Number Placeholder 2">
            <a:extLst>
              <a:ext uri="{FF2B5EF4-FFF2-40B4-BE49-F238E27FC236}">
                <a16:creationId xmlns:a16="http://schemas.microsoft.com/office/drawing/2014/main" id="{B8CF4D70-5C48-E70B-F366-C27EAC55D09A}"/>
              </a:ext>
            </a:extLst>
          </p:cNvPr>
          <p:cNvSpPr>
            <a:spLocks noGrp="1"/>
          </p:cNvSpPr>
          <p:nvPr>
            <p:ph type="sldNum" sz="quarter" idx="12"/>
          </p:nvPr>
        </p:nvSpPr>
        <p:spPr>
          <a:xfrm>
            <a:off x="220064" y="4831461"/>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39</a:t>
            </a:fld>
            <a:endParaRPr lang="nb-NO"/>
          </a:p>
        </p:txBody>
      </p:sp>
      <p:sp>
        <p:nvSpPr>
          <p:cNvPr id="3" name="Plassholder for innhold 2"/>
          <p:cNvSpPr>
            <a:spLocks noGrp="1"/>
          </p:cNvSpPr>
          <p:nvPr>
            <p:ph idx="1"/>
          </p:nvPr>
        </p:nvSpPr>
        <p:spPr>
          <a:xfrm>
            <a:off x="585942" y="1245395"/>
            <a:ext cx="3595283"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marL="257168" indent="-257168">
              <a:lnSpc>
                <a:spcPct val="90000"/>
              </a:lnSpc>
            </a:pPr>
            <a:r>
              <a:rPr lang="nb-NO" sz="2100" dirty="0"/>
              <a:t>Så lenge fullmaktsgiver har evnen til å forstå hva et tilbakekall innebærer, kan fullmaktsgiver fritt tilbakekalle fullmakten.</a:t>
            </a:r>
          </a:p>
          <a:p>
            <a:pPr marL="257168" indent="-257168">
              <a:lnSpc>
                <a:spcPct val="90000"/>
              </a:lnSpc>
            </a:pPr>
            <a:r>
              <a:rPr lang="nb-NO" sz="2100" dirty="0"/>
              <a:t>Fremgangsmåte: ødelegge fullmakt eller får den tilbake. Fullmektig plikter å returnere fullmakten.</a:t>
            </a:r>
          </a:p>
          <a:p>
            <a:pPr>
              <a:lnSpc>
                <a:spcPct val="90000"/>
              </a:lnSpc>
            </a:pPr>
            <a:endParaRPr lang="nb-NO" dirty="0"/>
          </a:p>
        </p:txBody>
      </p:sp>
      <p:pic>
        <p:nvPicPr>
          <p:cNvPr id="7" name="Bilde 6">
            <a:extLst>
              <a:ext uri="{FF2B5EF4-FFF2-40B4-BE49-F238E27FC236}">
                <a16:creationId xmlns:a16="http://schemas.microsoft.com/office/drawing/2014/main" id="{2065F41A-C87E-4A4D-BA15-C7F0F13E85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1773063"/>
            <a:ext cx="3232334" cy="1597374"/>
          </a:xfrm>
          <a:prstGeom prst="rect">
            <a:avLst/>
          </a:prstGeom>
        </p:spPr>
      </p:pic>
    </p:spTree>
    <p:extLst>
      <p:ext uri="{BB962C8B-B14F-4D97-AF65-F5344CB8AC3E}">
        <p14:creationId xmlns:p14="http://schemas.microsoft.com/office/powerpoint/2010/main" val="212736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14" descr="Et bilde som inneholder kart&#10;&#10;Automatisk generert beskrivelse">
            <a:extLst>
              <a:ext uri="{FF2B5EF4-FFF2-40B4-BE49-F238E27FC236}">
                <a16:creationId xmlns:a16="http://schemas.microsoft.com/office/drawing/2014/main" id="{A8B4B83C-45E5-49B5-90A1-EEDD8D197829}"/>
              </a:ext>
            </a:extLst>
          </p:cNvPr>
          <p:cNvPicPr>
            <a:picLocks noChangeAspect="1"/>
          </p:cNvPicPr>
          <p:nvPr/>
        </p:nvPicPr>
        <p:blipFill>
          <a:blip r:embed="rId2"/>
          <a:stretch>
            <a:fillRect/>
          </a:stretch>
        </p:blipFill>
        <p:spPr>
          <a:xfrm>
            <a:off x="31434" y="724775"/>
            <a:ext cx="3337932" cy="3948035"/>
          </a:xfrm>
          <a:prstGeom prst="rect">
            <a:avLst/>
          </a:prstGeom>
          <a:solidFill>
            <a:schemeClr val="bg1"/>
          </a:solidFill>
          <a:ln>
            <a:noFill/>
          </a:ln>
        </p:spPr>
      </p:pic>
      <p:sp>
        <p:nvSpPr>
          <p:cNvPr id="11" name="Rektangel 10">
            <a:extLst>
              <a:ext uri="{FF2B5EF4-FFF2-40B4-BE49-F238E27FC236}">
                <a16:creationId xmlns:a16="http://schemas.microsoft.com/office/drawing/2014/main" id="{38EB027B-62C6-4F45-8C05-EB4A2CC0A7B8}"/>
              </a:ext>
            </a:extLst>
          </p:cNvPr>
          <p:cNvSpPr/>
          <p:nvPr/>
        </p:nvSpPr>
        <p:spPr>
          <a:xfrm>
            <a:off x="1550504" y="3197916"/>
            <a:ext cx="2157285" cy="132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sp>
        <p:nvSpPr>
          <p:cNvPr id="10" name="Rektangel 9">
            <a:extLst>
              <a:ext uri="{FF2B5EF4-FFF2-40B4-BE49-F238E27FC236}">
                <a16:creationId xmlns:a16="http://schemas.microsoft.com/office/drawing/2014/main" id="{F3516079-E661-4424-8380-EE74E5632FCB}"/>
              </a:ext>
            </a:extLst>
          </p:cNvPr>
          <p:cNvSpPr/>
          <p:nvPr/>
        </p:nvSpPr>
        <p:spPr>
          <a:xfrm>
            <a:off x="0" y="4526280"/>
            <a:ext cx="1409700" cy="617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sp>
        <p:nvSpPr>
          <p:cNvPr id="4" name="Rektangel 3">
            <a:extLst>
              <a:ext uri="{FF2B5EF4-FFF2-40B4-BE49-F238E27FC236}">
                <a16:creationId xmlns:a16="http://schemas.microsoft.com/office/drawing/2014/main" id="{1BEA668E-D5F3-421B-A36C-A8D76C4C370D}"/>
              </a:ext>
            </a:extLst>
          </p:cNvPr>
          <p:cNvSpPr/>
          <p:nvPr/>
        </p:nvSpPr>
        <p:spPr>
          <a:xfrm>
            <a:off x="414780" y="431873"/>
            <a:ext cx="8314441" cy="253916"/>
          </a:xfrm>
          <a:prstGeom prst="rect">
            <a:avLst/>
          </a:prstGeom>
        </p:spPr>
        <p:txBody>
          <a:bodyPr wrap="square">
            <a:spAutoFit/>
          </a:bodyPr>
          <a:lstStyle/>
          <a:p>
            <a:r>
              <a:rPr lang="nb-NO" sz="1050">
                <a:solidFill>
                  <a:srgbClr val="002776"/>
                </a:solidFill>
                <a:latin typeface="MuseoSans-500"/>
              </a:rPr>
              <a:t>SpareBank 1-alliansen består av 14 selvstendige sparebanker over hele landet som samarbeider om felles plattform og merkevare.</a:t>
            </a:r>
            <a:endParaRPr lang="nb-NO" sz="1050">
              <a:solidFill>
                <a:srgbClr val="262626"/>
              </a:solidFill>
              <a:latin typeface="MuseoSans-500"/>
            </a:endParaRPr>
          </a:p>
        </p:txBody>
      </p:sp>
      <p:pic>
        <p:nvPicPr>
          <p:cNvPr id="5" name="Bilde 4">
            <a:extLst>
              <a:ext uri="{FF2B5EF4-FFF2-40B4-BE49-F238E27FC236}">
                <a16:creationId xmlns:a16="http://schemas.microsoft.com/office/drawing/2014/main" id="{69224C2B-D844-459E-BBA8-E14997166157}"/>
              </a:ext>
            </a:extLst>
          </p:cNvPr>
          <p:cNvPicPr>
            <a:picLocks noChangeAspect="1"/>
          </p:cNvPicPr>
          <p:nvPr/>
        </p:nvPicPr>
        <p:blipFill rotWithShape="1">
          <a:blip r:embed="rId3"/>
          <a:srcRect t="35947" b="36357"/>
          <a:stretch/>
        </p:blipFill>
        <p:spPr>
          <a:xfrm>
            <a:off x="3966787" y="173993"/>
            <a:ext cx="1210424" cy="257880"/>
          </a:xfrm>
          <a:prstGeom prst="rect">
            <a:avLst/>
          </a:prstGeom>
        </p:spPr>
      </p:pic>
      <p:pic>
        <p:nvPicPr>
          <p:cNvPr id="2" name="Bilde 2" descr="Et bilde som inneholder kart&#10;&#10;Automatisk generert beskrivelse">
            <a:extLst>
              <a:ext uri="{FF2B5EF4-FFF2-40B4-BE49-F238E27FC236}">
                <a16:creationId xmlns:a16="http://schemas.microsoft.com/office/drawing/2014/main" id="{1D563315-E14A-4E94-A831-9BA466A007B5}"/>
              </a:ext>
            </a:extLst>
          </p:cNvPr>
          <p:cNvPicPr>
            <a:picLocks noChangeAspect="1"/>
          </p:cNvPicPr>
          <p:nvPr/>
        </p:nvPicPr>
        <p:blipFill rotWithShape="1">
          <a:blip r:embed="rId4"/>
          <a:srcRect r="6486" b="-268"/>
          <a:stretch/>
        </p:blipFill>
        <p:spPr>
          <a:xfrm>
            <a:off x="4574602" y="726810"/>
            <a:ext cx="4541325" cy="3913736"/>
          </a:xfrm>
          <a:prstGeom prst="rect">
            <a:avLst/>
          </a:prstGeom>
        </p:spPr>
      </p:pic>
      <p:pic>
        <p:nvPicPr>
          <p:cNvPr id="16" name="Bilde 15">
            <a:extLst>
              <a:ext uri="{FF2B5EF4-FFF2-40B4-BE49-F238E27FC236}">
                <a16:creationId xmlns:a16="http://schemas.microsoft.com/office/drawing/2014/main" id="{011896DD-E9A8-4B71-A7E0-2CE8EF9B0A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748" y="4796638"/>
            <a:ext cx="884055" cy="225066"/>
          </a:xfrm>
          <a:prstGeom prst="rect">
            <a:avLst/>
          </a:prstGeom>
        </p:spPr>
      </p:pic>
      <p:sp>
        <p:nvSpPr>
          <p:cNvPr id="12" name="TekstSylinder 11">
            <a:extLst>
              <a:ext uri="{FF2B5EF4-FFF2-40B4-BE49-F238E27FC236}">
                <a16:creationId xmlns:a16="http://schemas.microsoft.com/office/drawing/2014/main" id="{180B1308-F75B-4E9A-9786-9B28169CDE99}"/>
              </a:ext>
            </a:extLst>
          </p:cNvPr>
          <p:cNvSpPr txBox="1"/>
          <p:nvPr/>
        </p:nvSpPr>
        <p:spPr>
          <a:xfrm>
            <a:off x="3631309" y="795673"/>
            <a:ext cx="2678618" cy="1154162"/>
          </a:xfrm>
          <a:prstGeom prst="rect">
            <a:avLst/>
          </a:prstGeom>
          <a:noFill/>
        </p:spPr>
        <p:txBody>
          <a:bodyPr wrap="none" rtlCol="0">
            <a:spAutoFit/>
          </a:bodyPr>
          <a:lstStyle/>
          <a:p>
            <a:r>
              <a:rPr lang="nb-NO" sz="1050">
                <a:solidFill>
                  <a:srgbClr val="002776"/>
                </a:solidFill>
                <a:latin typeface="SpareBank1-medium"/>
              </a:rPr>
              <a:t>Disse eier SpareBank 1</a:t>
            </a:r>
            <a:br>
              <a:rPr lang="nb-NO" sz="1200">
                <a:solidFill>
                  <a:srgbClr val="002776"/>
                </a:solidFill>
                <a:latin typeface="SpareBank1-medium"/>
              </a:rPr>
            </a:br>
            <a:r>
              <a:rPr lang="nb-NO" sz="975">
                <a:solidFill>
                  <a:srgbClr val="020A0A"/>
                </a:solidFill>
                <a:latin typeface="SpareBank1-regular"/>
              </a:rPr>
              <a:t>SpareBank 1 SR-Bank ASA 		(19,5 %)</a:t>
            </a:r>
            <a:br>
              <a:rPr lang="nb-NO" sz="975"/>
            </a:br>
            <a:r>
              <a:rPr lang="nb-NO" sz="975">
                <a:solidFill>
                  <a:srgbClr val="020A0A"/>
                </a:solidFill>
                <a:latin typeface="SpareBank1-regular"/>
              </a:rPr>
              <a:t>SpareBank 1 Nord-Norge 		(19,5 %)</a:t>
            </a:r>
            <a:br>
              <a:rPr lang="nb-NO" sz="975"/>
            </a:br>
            <a:r>
              <a:rPr lang="nb-NO" sz="975">
                <a:solidFill>
                  <a:srgbClr val="020A0A"/>
                </a:solidFill>
                <a:latin typeface="SpareBank1-regular"/>
              </a:rPr>
              <a:t>SpareBank 1 SMN 		(19,5 %)</a:t>
            </a:r>
            <a:br>
              <a:rPr lang="nb-NO" sz="975"/>
            </a:br>
            <a:r>
              <a:rPr lang="nb-NO" sz="975">
                <a:latin typeface="SpareBank1-regular"/>
              </a:rPr>
              <a:t>10 </a:t>
            </a:r>
            <a:r>
              <a:rPr lang="nb-NO" sz="975">
                <a:solidFill>
                  <a:srgbClr val="020A0A"/>
                </a:solidFill>
                <a:latin typeface="SpareBank1-regular"/>
              </a:rPr>
              <a:t>Samarbeidende Sparebanker AS  	(19,5 %)</a:t>
            </a:r>
            <a:br>
              <a:rPr lang="nb-NO" sz="975"/>
            </a:br>
            <a:r>
              <a:rPr lang="nb-NO" sz="975">
                <a:solidFill>
                  <a:srgbClr val="020A0A"/>
                </a:solidFill>
                <a:latin typeface="SpareBank1-regular"/>
              </a:rPr>
              <a:t>SpareBank 1 Østlandet 		(12,4 %)</a:t>
            </a:r>
            <a:br>
              <a:rPr lang="nb-NO" sz="975"/>
            </a:br>
            <a:r>
              <a:rPr lang="nb-NO" sz="975">
                <a:solidFill>
                  <a:srgbClr val="020A0A"/>
                </a:solidFill>
                <a:latin typeface="SpareBank1-regular"/>
              </a:rPr>
              <a:t>LO/fagforbund tilknyttet LO 	(  9,6 %)</a:t>
            </a:r>
            <a:endParaRPr lang="nb-NO" sz="975"/>
          </a:p>
        </p:txBody>
      </p:sp>
      <p:sp>
        <p:nvSpPr>
          <p:cNvPr id="18" name="TekstSylinder 17">
            <a:extLst>
              <a:ext uri="{FF2B5EF4-FFF2-40B4-BE49-F238E27FC236}">
                <a16:creationId xmlns:a16="http://schemas.microsoft.com/office/drawing/2014/main" id="{42949641-2E66-424E-A13C-5C606A6EA4CE}"/>
              </a:ext>
            </a:extLst>
          </p:cNvPr>
          <p:cNvSpPr txBox="1"/>
          <p:nvPr/>
        </p:nvSpPr>
        <p:spPr>
          <a:xfrm>
            <a:off x="2365063" y="1972918"/>
            <a:ext cx="2905892" cy="1304203"/>
          </a:xfrm>
          <a:prstGeom prst="rect">
            <a:avLst/>
          </a:prstGeom>
          <a:noFill/>
        </p:spPr>
        <p:txBody>
          <a:bodyPr wrap="square" rtlCol="0">
            <a:spAutoFit/>
          </a:bodyPr>
          <a:lstStyle/>
          <a:p>
            <a:r>
              <a:rPr lang="nb-NO" sz="1050" dirty="0">
                <a:solidFill>
                  <a:srgbClr val="002776"/>
                </a:solidFill>
                <a:latin typeface="SpareBank1-medium"/>
              </a:rPr>
              <a:t>SpareBank 1 Gruppen</a:t>
            </a:r>
            <a:br>
              <a:rPr lang="nb-NO" sz="1050" dirty="0">
                <a:solidFill>
                  <a:srgbClr val="002776"/>
                </a:solidFill>
                <a:latin typeface="SpareBank1-medium"/>
              </a:rPr>
            </a:br>
            <a:r>
              <a:rPr lang="nb-NO" sz="975" dirty="0">
                <a:solidFill>
                  <a:srgbClr val="020A0A"/>
                </a:solidFill>
                <a:latin typeface="SpareBank1-regular"/>
              </a:rPr>
              <a:t>SpareBank 1 Gruppen AS er morselskapet til 7 datterselskaper som alle utvikler og leverer produkter til alliansebankene, som igjen tilbyr disse til kunder i sine lokalmarkeder. Et av selskapene utvikler og leverer produkter til LOs forbund og forbundsmedlemmer gjennom fordelsprogrammet </a:t>
            </a:r>
            <a:r>
              <a:rPr lang="nb-NO" sz="975" dirty="0" err="1">
                <a:solidFill>
                  <a:srgbClr val="020A0A"/>
                </a:solidFill>
                <a:latin typeface="SpareBank1-regular"/>
              </a:rPr>
              <a:t>LOfavør</a:t>
            </a:r>
            <a:r>
              <a:rPr lang="nb-NO" sz="975" dirty="0">
                <a:solidFill>
                  <a:srgbClr val="020A0A"/>
                </a:solidFill>
                <a:latin typeface="SpareBank1-regular"/>
              </a:rPr>
              <a:t>.</a:t>
            </a:r>
            <a:endParaRPr lang="nb-NO" sz="975" dirty="0"/>
          </a:p>
        </p:txBody>
      </p:sp>
      <p:sp>
        <p:nvSpPr>
          <p:cNvPr id="19" name="TekstSylinder 18">
            <a:extLst>
              <a:ext uri="{FF2B5EF4-FFF2-40B4-BE49-F238E27FC236}">
                <a16:creationId xmlns:a16="http://schemas.microsoft.com/office/drawing/2014/main" id="{44E16F1E-F710-472C-90B5-298D5B6293B2}"/>
              </a:ext>
            </a:extLst>
          </p:cNvPr>
          <p:cNvSpPr txBox="1"/>
          <p:nvPr/>
        </p:nvSpPr>
        <p:spPr>
          <a:xfrm>
            <a:off x="1700401" y="3381752"/>
            <a:ext cx="2905892" cy="1154162"/>
          </a:xfrm>
          <a:prstGeom prst="rect">
            <a:avLst/>
          </a:prstGeom>
          <a:noFill/>
        </p:spPr>
        <p:txBody>
          <a:bodyPr wrap="square" rtlCol="0">
            <a:spAutoFit/>
          </a:bodyPr>
          <a:lstStyle/>
          <a:p>
            <a:r>
              <a:rPr lang="nb-NO" sz="1050">
                <a:solidFill>
                  <a:srgbClr val="002776"/>
                </a:solidFill>
                <a:latin typeface="SpareBank1-medium"/>
              </a:rPr>
              <a:t>Datterselskaper</a:t>
            </a:r>
            <a:br>
              <a:rPr lang="nb-NO" sz="1050">
                <a:solidFill>
                  <a:srgbClr val="002776"/>
                </a:solidFill>
                <a:latin typeface="SpareBank1-medium"/>
              </a:rPr>
            </a:br>
            <a:r>
              <a:rPr lang="nb-NO" sz="975">
                <a:latin typeface="SpareBank1-regular"/>
              </a:rPr>
              <a:t>SpareBank 1 Forsikring AS</a:t>
            </a:r>
            <a:br>
              <a:rPr lang="nb-NO" sz="975"/>
            </a:br>
            <a:r>
              <a:rPr lang="nb-NO" sz="975">
                <a:latin typeface="SpareBank1-regular"/>
              </a:rPr>
              <a:t>Fremtind Forsikring AS</a:t>
            </a:r>
            <a:br>
              <a:rPr lang="nb-NO" sz="975"/>
            </a:br>
            <a:r>
              <a:rPr lang="nb-NO" sz="975">
                <a:latin typeface="SpareBank1-regular"/>
              </a:rPr>
              <a:t>SpareBank 1 Factoring AS</a:t>
            </a:r>
            <a:br>
              <a:rPr lang="nb-NO" sz="975"/>
            </a:br>
            <a:r>
              <a:rPr lang="nb-NO" sz="975">
                <a:latin typeface="SpareBank1-regular"/>
              </a:rPr>
              <a:t>Modhi Finance AS</a:t>
            </a:r>
            <a:br>
              <a:rPr lang="nb-NO" sz="975"/>
            </a:br>
            <a:r>
              <a:rPr lang="nb-NO" sz="975">
                <a:latin typeface="SpareBank1-regular"/>
              </a:rPr>
              <a:t>SpareBank 1 Spleis AS</a:t>
            </a:r>
          </a:p>
          <a:p>
            <a:r>
              <a:rPr lang="nb-NO" sz="975">
                <a:latin typeface="SpareBank1-regular"/>
              </a:rPr>
              <a:t>LOfavør AS</a:t>
            </a:r>
            <a:endParaRPr lang="nb-NO" sz="1200"/>
          </a:p>
        </p:txBody>
      </p:sp>
      <p:pic>
        <p:nvPicPr>
          <p:cNvPr id="13" name="Picture 5">
            <a:extLst>
              <a:ext uri="{FF2B5EF4-FFF2-40B4-BE49-F238E27FC236}">
                <a16:creationId xmlns:a16="http://schemas.microsoft.com/office/drawing/2014/main" id="{EBC5CF97-022D-4DCC-B60F-1BA9B02898EA}"/>
              </a:ext>
            </a:extLst>
          </p:cNvPr>
          <p:cNvPicPr>
            <a:picLocks noChangeAspect="1"/>
          </p:cNvPicPr>
          <p:nvPr/>
        </p:nvPicPr>
        <p:blipFill>
          <a:blip r:embed="rId6"/>
          <a:stretch>
            <a:fillRect/>
          </a:stretch>
        </p:blipFill>
        <p:spPr>
          <a:xfrm>
            <a:off x="7646686" y="4702155"/>
            <a:ext cx="1377566" cy="396187"/>
          </a:xfrm>
          <a:prstGeom prst="rect">
            <a:avLst/>
          </a:prstGeom>
        </p:spPr>
      </p:pic>
    </p:spTree>
    <p:extLst>
      <p:ext uri="{BB962C8B-B14F-4D97-AF65-F5344CB8AC3E}">
        <p14:creationId xmlns:p14="http://schemas.microsoft.com/office/powerpoint/2010/main" val="77330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585939" y="542594"/>
            <a:ext cx="7972124" cy="418576"/>
          </a:xfrm>
        </p:spPr>
        <p:txBody>
          <a:bodyPr wrap="square" anchor="ctr">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3100"/>
              <a:t>Når trer fremtidsfullmakten i kraft?</a:t>
            </a:r>
          </a:p>
        </p:txBody>
      </p:sp>
      <p:sp>
        <p:nvSpPr>
          <p:cNvPr id="9" name="Slide Number Placeholder 3">
            <a:extLst>
              <a:ext uri="{FF2B5EF4-FFF2-40B4-BE49-F238E27FC236}">
                <a16:creationId xmlns:a16="http://schemas.microsoft.com/office/drawing/2014/main" id="{DD77997E-E58D-EE55-A5EB-BC2CEDC58DD9}"/>
              </a:ext>
            </a:extLst>
          </p:cNvPr>
          <p:cNvSpPr>
            <a:spLocks noGrp="1"/>
          </p:cNvSpPr>
          <p:nvPr>
            <p:ph type="sldNum" sz="quarter" idx="12"/>
          </p:nvPr>
        </p:nvSpPr>
        <p:spPr>
          <a:xfrm>
            <a:off x="220064" y="4831461"/>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40</a:t>
            </a:fld>
            <a:endParaRPr lang="nb-NO"/>
          </a:p>
        </p:txBody>
      </p:sp>
      <p:graphicFrame>
        <p:nvGraphicFramePr>
          <p:cNvPr id="5" name="Plassholder for innhold 2">
            <a:extLst>
              <a:ext uri="{FF2B5EF4-FFF2-40B4-BE49-F238E27FC236}">
                <a16:creationId xmlns:a16="http://schemas.microsoft.com/office/drawing/2014/main" id="{00F32420-1B08-5692-70F3-191938F5D51E}"/>
              </a:ext>
            </a:extLst>
          </p:cNvPr>
          <p:cNvGraphicFramePr>
            <a:graphicFrameLocks noGrp="1"/>
          </p:cNvGraphicFramePr>
          <p:nvPr>
            <p:ph idx="1"/>
          </p:nvPr>
        </p:nvGraphicFramePr>
        <p:xfrm>
          <a:off x="585939" y="1245395"/>
          <a:ext cx="7972124" cy="3249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690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5939" y="542594"/>
            <a:ext cx="7972124" cy="418576"/>
          </a:xfrm>
        </p:spPr>
        <p:txBody>
          <a:bodyPr wrap="square" anchor="ctr">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3100"/>
              <a:t>Varsling</a:t>
            </a:r>
          </a:p>
        </p:txBody>
      </p:sp>
      <p:sp>
        <p:nvSpPr>
          <p:cNvPr id="3" name="Plassholder for innhold 2"/>
          <p:cNvSpPr>
            <a:spLocks noGrp="1"/>
          </p:cNvSpPr>
          <p:nvPr>
            <p:ph idx="1"/>
          </p:nvPr>
        </p:nvSpPr>
        <p:spPr>
          <a:xfrm>
            <a:off x="585939" y="1245395"/>
            <a:ext cx="7972124"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marL="257168" indent="-257168">
              <a:lnSpc>
                <a:spcPct val="90000"/>
              </a:lnSpc>
            </a:pPr>
            <a:r>
              <a:rPr lang="nb-NO" sz="2200"/>
              <a:t>Fullmektigen har plikt til å varsle fullmaktsgiveren, samt dennes ektefelle eller samboer, om ikrafttredelsen og om fullmaktens innhold.</a:t>
            </a:r>
          </a:p>
          <a:p>
            <a:pPr>
              <a:lnSpc>
                <a:spcPct val="90000"/>
              </a:lnSpc>
            </a:pPr>
            <a:endParaRPr lang="nb-NO" sz="2200"/>
          </a:p>
          <a:p>
            <a:pPr marL="257168" indent="-257168">
              <a:lnSpc>
                <a:spcPct val="90000"/>
              </a:lnSpc>
            </a:pPr>
            <a:r>
              <a:rPr lang="nb-NO" sz="2200"/>
              <a:t>Dersom fullmaktsgiver ikke har ektefelle eller samboer, skal fullmaktsgiverens nære slektninger underrettes (barn, barnebarn, foreldre). </a:t>
            </a:r>
          </a:p>
          <a:p>
            <a:pPr>
              <a:lnSpc>
                <a:spcPct val="90000"/>
              </a:lnSpc>
            </a:pPr>
            <a:endParaRPr lang="nb-NO" sz="2200"/>
          </a:p>
          <a:p>
            <a:pPr marL="257168" indent="-257168">
              <a:lnSpc>
                <a:spcPct val="90000"/>
              </a:lnSpc>
            </a:pPr>
            <a:r>
              <a:rPr lang="nb-NO" sz="2200"/>
              <a:t>Fullmaktsgiver kan bestemme i fullmakten hvilke personer som skal varsles.</a:t>
            </a:r>
          </a:p>
        </p:txBody>
      </p:sp>
      <p:sp>
        <p:nvSpPr>
          <p:cNvPr id="8" name="Slide Number Placeholder 3">
            <a:extLst>
              <a:ext uri="{FF2B5EF4-FFF2-40B4-BE49-F238E27FC236}">
                <a16:creationId xmlns:a16="http://schemas.microsoft.com/office/drawing/2014/main" id="{3E6E736E-381F-5BBF-B6AC-5A16C40BDBED}"/>
              </a:ext>
            </a:extLst>
          </p:cNvPr>
          <p:cNvSpPr>
            <a:spLocks noGrp="1"/>
          </p:cNvSpPr>
          <p:nvPr>
            <p:ph type="sldNum" sz="quarter" idx="12"/>
          </p:nvPr>
        </p:nvSpPr>
        <p:spPr>
          <a:xfrm>
            <a:off x="220064" y="4831461"/>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41</a:t>
            </a:fld>
            <a:endParaRPr lang="nb-NO"/>
          </a:p>
        </p:txBody>
      </p:sp>
    </p:spTree>
    <p:extLst>
      <p:ext uri="{BB962C8B-B14F-4D97-AF65-F5344CB8AC3E}">
        <p14:creationId xmlns:p14="http://schemas.microsoft.com/office/powerpoint/2010/main" val="850271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ED2F10-0216-4DD4-B494-C8BC7AF73589}"/>
              </a:ext>
            </a:extLst>
          </p:cNvPr>
          <p:cNvSpPr>
            <a:spLocks noGrp="1"/>
          </p:cNvSpPr>
          <p:nvPr>
            <p:ph type="title"/>
          </p:nvPr>
        </p:nvSpPr>
        <p:spPr>
          <a:xfrm>
            <a:off x="585938" y="711535"/>
            <a:ext cx="7972124" cy="302840"/>
          </a:xfrm>
        </p:spPr>
        <p:txBody>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2400" dirty="0"/>
              <a:t>Vår Fremtidsfullmakt </a:t>
            </a:r>
          </a:p>
        </p:txBody>
      </p:sp>
      <p:sp>
        <p:nvSpPr>
          <p:cNvPr id="3" name="Plassholder for innhold 2">
            <a:extLst>
              <a:ext uri="{FF2B5EF4-FFF2-40B4-BE49-F238E27FC236}">
                <a16:creationId xmlns:a16="http://schemas.microsoft.com/office/drawing/2014/main" id="{1DE9F490-473A-401A-802A-A145950CC7CD}"/>
              </a:ext>
            </a:extLst>
          </p:cNvPr>
          <p:cNvSpPr>
            <a:spLocks noGrp="1"/>
          </p:cNvSpPr>
          <p:nvPr>
            <p:ph idx="1"/>
          </p:nvPr>
        </p:nvSpPr>
        <p:spPr/>
        <p:txBody>
          <a:bodyPr>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indent="0">
              <a:buNone/>
            </a:pPr>
            <a:r>
              <a:rPr lang="nb-NO" sz="2100" dirty="0"/>
              <a:t>Det fungerer slik:</a:t>
            </a:r>
          </a:p>
          <a:p>
            <a:pPr indent="0">
              <a:buNone/>
            </a:pPr>
            <a:r>
              <a:rPr lang="nb-NO" sz="2100" dirty="0"/>
              <a:t>1) Fremtidsfullmakten opprettes digitalt gjennom </a:t>
            </a:r>
            <a:r>
              <a:rPr lang="nb-NO" sz="2100" dirty="0" err="1"/>
              <a:t>Justify</a:t>
            </a:r>
            <a:endParaRPr lang="nb-NO" sz="2100" dirty="0"/>
          </a:p>
          <a:p>
            <a:pPr indent="0">
              <a:buNone/>
            </a:pPr>
            <a:r>
              <a:rPr lang="nb-NO" sz="2100" dirty="0"/>
              <a:t>2) Dokumenter vil sendes ut i posten for signering av fullmaktsgiver + 2 vitner</a:t>
            </a:r>
          </a:p>
          <a:p>
            <a:pPr indent="0">
              <a:buNone/>
            </a:pPr>
            <a:r>
              <a:rPr lang="nb-NO" sz="2100" dirty="0"/>
              <a:t>3) De signerte dokumentene sendes i retur til </a:t>
            </a:r>
            <a:r>
              <a:rPr lang="nb-NO" sz="2100" dirty="0" err="1"/>
              <a:t>Justify</a:t>
            </a:r>
            <a:r>
              <a:rPr lang="nb-NO" sz="2100" dirty="0"/>
              <a:t> for sikker lagring</a:t>
            </a:r>
          </a:p>
          <a:p>
            <a:pPr indent="0">
              <a:buNone/>
            </a:pPr>
            <a:r>
              <a:rPr lang="nb-NO" sz="2100" dirty="0"/>
              <a:t>4) Når vi mottar de signerte dokumentene, vil fullmaktsgiver og fullmektiger få tilgang til en digital kopi på Min side</a:t>
            </a:r>
          </a:p>
          <a:p>
            <a:pPr indent="0">
              <a:buNone/>
            </a:pPr>
            <a:r>
              <a:rPr lang="nb-NO" sz="2100" dirty="0"/>
              <a:t>5) Dersom fullmakten en gang skal tas i bruk, vil fullmektigene få veiledning til hvordan de skal gå frem overfor Statsforvalteren</a:t>
            </a:r>
          </a:p>
          <a:p>
            <a:pPr indent="0">
              <a:buNone/>
            </a:pPr>
            <a:endParaRPr lang="nb-NO" dirty="0"/>
          </a:p>
        </p:txBody>
      </p:sp>
      <p:sp>
        <p:nvSpPr>
          <p:cNvPr id="4" name="Plassholder for lysbildenummer 3">
            <a:extLst>
              <a:ext uri="{FF2B5EF4-FFF2-40B4-BE49-F238E27FC236}">
                <a16:creationId xmlns:a16="http://schemas.microsoft.com/office/drawing/2014/main" id="{C1B064EB-51F9-4ADB-B93A-F9A37822300A}"/>
              </a:ext>
            </a:extLst>
          </p:cNvPr>
          <p:cNvSpPr>
            <a:spLocks noGrp="1"/>
          </p:cNvSpPr>
          <p:nvPr>
            <p:ph type="sldNum" sz="quarter" idx="12"/>
          </p:nvPr>
        </p:nvSpPr>
        <p:spPr>
          <a:xfrm>
            <a:off x="220064" y="4831460"/>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fld id="{C8015E39-59DC-48A0-9676-AD2CAF5CD29F}" type="slidenum">
              <a:rPr lang="nb-NO" smtClean="0"/>
              <a:t>42</a:t>
            </a:fld>
            <a:endParaRPr lang="nb-NO"/>
          </a:p>
        </p:txBody>
      </p:sp>
    </p:spTree>
    <p:extLst>
      <p:ext uri="{BB962C8B-B14F-4D97-AF65-F5344CB8AC3E}">
        <p14:creationId xmlns:p14="http://schemas.microsoft.com/office/powerpoint/2010/main" val="1407601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4B85ED-DAFA-4828-AE4C-100BF38DBCAD}"/>
              </a:ext>
            </a:extLst>
          </p:cNvPr>
          <p:cNvSpPr>
            <a:spLocks noGrp="1"/>
          </p:cNvSpPr>
          <p:nvPr>
            <p:ph type="title"/>
          </p:nvPr>
        </p:nvSpPr>
        <p:spPr>
          <a:xfrm>
            <a:off x="585938" y="634060"/>
            <a:ext cx="7972124" cy="235642"/>
          </a:xfrm>
        </p:spPr>
        <p:txBody>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endParaRPr lang="nb-NO"/>
          </a:p>
        </p:txBody>
      </p:sp>
      <p:sp>
        <p:nvSpPr>
          <p:cNvPr id="3" name="Plassholder for innhold 2">
            <a:extLst>
              <a:ext uri="{FF2B5EF4-FFF2-40B4-BE49-F238E27FC236}">
                <a16:creationId xmlns:a16="http://schemas.microsoft.com/office/drawing/2014/main" id="{9E2EF210-AD90-44F8-98F2-1023D51D8A75}"/>
              </a:ext>
            </a:extLst>
          </p:cNvPr>
          <p:cNvSpPr>
            <a:spLocks noGrp="1"/>
          </p:cNvSpPr>
          <p:nvPr>
            <p:ph idx="1"/>
          </p:nvPr>
        </p:nvSpPr>
        <p:spPr>
          <a:xfrm>
            <a:off x="373943" y="1163398"/>
            <a:ext cx="7972124" cy="3249663"/>
          </a:xfrm>
        </p:spPr>
        <p:txBody>
          <a:bodyPr>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2400" dirty="0"/>
              <a:t>Hvis fullmakten skal tas i bruk (punkt 5), vil fullmektigene kunne bestille dokumentene i retur. Vi legger da med en </a:t>
            </a:r>
            <a:r>
              <a:rPr lang="nb-NO" sz="2400" dirty="0" err="1"/>
              <a:t>veildning</a:t>
            </a:r>
            <a:r>
              <a:rPr lang="nb-NO" sz="2400" dirty="0"/>
              <a:t> og et skjema som skal sendes til Statsforvalteren for at fremtidsfullmakten skal stadfestes.</a:t>
            </a:r>
          </a:p>
          <a:p>
            <a:r>
              <a:rPr lang="nb-NO" sz="2400" dirty="0"/>
              <a:t>Standardvalget er at fullmektigene vil få adgang til å selge all eiendom som er tinglyst på fullmaktsgiver. Om det er ønskelig å begrense til kun ett spesifikt gårds og bruksnummer, kan dette spesifiseres i en avgrenset fullmakt.</a:t>
            </a:r>
          </a:p>
        </p:txBody>
      </p:sp>
      <p:sp>
        <p:nvSpPr>
          <p:cNvPr id="4" name="Plassholder for lysbildenummer 3">
            <a:extLst>
              <a:ext uri="{FF2B5EF4-FFF2-40B4-BE49-F238E27FC236}">
                <a16:creationId xmlns:a16="http://schemas.microsoft.com/office/drawing/2014/main" id="{140BBC73-A128-4364-959E-8F4D8E7BC55D}"/>
              </a:ext>
            </a:extLst>
          </p:cNvPr>
          <p:cNvSpPr>
            <a:spLocks noGrp="1"/>
          </p:cNvSpPr>
          <p:nvPr>
            <p:ph type="sldNum" sz="quarter" idx="12"/>
          </p:nvPr>
        </p:nvSpPr>
        <p:spPr>
          <a:xfrm>
            <a:off x="220064" y="4831460"/>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fld id="{C8015E39-59DC-48A0-9676-AD2CAF5CD29F}" type="slidenum">
              <a:rPr lang="nb-NO" smtClean="0"/>
              <a:t>43</a:t>
            </a:fld>
            <a:endParaRPr lang="nb-NO"/>
          </a:p>
        </p:txBody>
      </p:sp>
    </p:spTree>
    <p:extLst>
      <p:ext uri="{BB962C8B-B14F-4D97-AF65-F5344CB8AC3E}">
        <p14:creationId xmlns:p14="http://schemas.microsoft.com/office/powerpoint/2010/main" val="3458076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AA51CB-3C1F-4EF8-9CBB-B5FA04C8AA5A}"/>
              </a:ext>
            </a:extLst>
          </p:cNvPr>
          <p:cNvSpPr>
            <a:spLocks noGrp="1"/>
          </p:cNvSpPr>
          <p:nvPr>
            <p:ph type="title"/>
          </p:nvPr>
        </p:nvSpPr>
        <p:spPr>
          <a:xfrm>
            <a:off x="500948" y="1913191"/>
            <a:ext cx="3595283" cy="932455"/>
          </a:xfrm>
        </p:spPr>
        <p:txBody>
          <a:bodyPr wrap="square" anchor="t">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2100" dirty="0">
                <a:solidFill>
                  <a:schemeClr val="bg1"/>
                </a:solidFill>
              </a:rPr>
              <a:t>En fremtidsfullmakt bør de fleste vurdere å skrive. Trenger ikke vente til man blir pensjonist…..</a:t>
            </a:r>
          </a:p>
        </p:txBody>
      </p:sp>
      <p:sp>
        <p:nvSpPr>
          <p:cNvPr id="4" name="Plassholder for lysbildenummer 3">
            <a:extLst>
              <a:ext uri="{FF2B5EF4-FFF2-40B4-BE49-F238E27FC236}">
                <a16:creationId xmlns:a16="http://schemas.microsoft.com/office/drawing/2014/main" id="{A820FA1B-EBD2-4CE5-AD62-6E667E80EB82}"/>
              </a:ext>
            </a:extLst>
          </p:cNvPr>
          <p:cNvSpPr>
            <a:spLocks noGrp="1"/>
          </p:cNvSpPr>
          <p:nvPr>
            <p:ph type="sldNum" sz="quarter" idx="12"/>
          </p:nvPr>
        </p:nvSpPr>
        <p:spPr>
          <a:xfrm>
            <a:off x="220065" y="4831461"/>
            <a:ext cx="153878" cy="155794"/>
          </a:xfrm>
        </p:spPr>
        <p:txBody>
          <a:bodyPr wrap="none" anchor="t">
            <a:normAutofit fontScale="62500" lnSpcReduction="20000"/>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44</a:t>
            </a:fld>
            <a:endParaRPr lang="nb-NO"/>
          </a:p>
        </p:txBody>
      </p:sp>
      <p:sp>
        <p:nvSpPr>
          <p:cNvPr id="3" name="Plassholder for innhold 2">
            <a:extLst>
              <a:ext uri="{FF2B5EF4-FFF2-40B4-BE49-F238E27FC236}">
                <a16:creationId xmlns:a16="http://schemas.microsoft.com/office/drawing/2014/main" id="{49E66F89-9F8C-49B6-A61B-F14841E86889}"/>
              </a:ext>
            </a:extLst>
          </p:cNvPr>
          <p:cNvSpPr>
            <a:spLocks noGrp="1"/>
          </p:cNvSpPr>
          <p:nvPr>
            <p:ph idx="13"/>
          </p:nvPr>
        </p:nvSpPr>
        <p:spPr>
          <a:xfrm>
            <a:off x="5059413" y="746645"/>
            <a:ext cx="3595868" cy="3828365"/>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2400" dirty="0"/>
              <a:t>Du bestemmer selv hvordan du vil at ting skal være og hvem som skal hjelpe deg hvis du ikke er i stand til det selv.</a:t>
            </a:r>
          </a:p>
          <a:p>
            <a:endParaRPr lang="nb-NO" sz="2400" dirty="0"/>
          </a:p>
          <a:p>
            <a:r>
              <a:rPr lang="nb-NO" sz="2400" dirty="0"/>
              <a:t> Du kan skrive den selv etter noen bestemte formkrav.</a:t>
            </a:r>
          </a:p>
        </p:txBody>
      </p:sp>
    </p:spTree>
    <p:extLst>
      <p:ext uri="{BB962C8B-B14F-4D97-AF65-F5344CB8AC3E}">
        <p14:creationId xmlns:p14="http://schemas.microsoft.com/office/powerpoint/2010/main" val="26287896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585939" y="542594"/>
            <a:ext cx="7972124" cy="418576"/>
          </a:xfrm>
        </p:spPr>
        <p:txBody>
          <a:bodyPr wrap="square" anchor="ctr">
            <a:no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3100"/>
              <a:t>Gode tips på veien</a:t>
            </a:r>
          </a:p>
        </p:txBody>
      </p:sp>
      <p:sp>
        <p:nvSpPr>
          <p:cNvPr id="10" name="Slide Number Placeholder 2">
            <a:extLst>
              <a:ext uri="{FF2B5EF4-FFF2-40B4-BE49-F238E27FC236}">
                <a16:creationId xmlns:a16="http://schemas.microsoft.com/office/drawing/2014/main" id="{E013B0F5-A0FD-7D19-CC2D-6700B55E7285}"/>
              </a:ext>
            </a:extLst>
          </p:cNvPr>
          <p:cNvSpPr>
            <a:spLocks noGrp="1"/>
          </p:cNvSpPr>
          <p:nvPr>
            <p:ph type="sldNum" sz="quarter" idx="12"/>
          </p:nvPr>
        </p:nvSpPr>
        <p:spPr>
          <a:xfrm>
            <a:off x="220064" y="4831461"/>
            <a:ext cx="243656" cy="287323"/>
          </a:xfrm>
        </p:spPr>
        <p:txBody>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45</a:t>
            </a:fld>
            <a:endParaRPr lang="nb-NO"/>
          </a:p>
        </p:txBody>
      </p:sp>
      <p:sp>
        <p:nvSpPr>
          <p:cNvPr id="3" name="Plassholder for innhold 2"/>
          <p:cNvSpPr>
            <a:spLocks noGrp="1"/>
          </p:cNvSpPr>
          <p:nvPr>
            <p:ph idx="1"/>
          </p:nvPr>
        </p:nvSpPr>
        <p:spPr>
          <a:xfrm>
            <a:off x="585942" y="1245395"/>
            <a:ext cx="3595283" cy="3249663"/>
          </a:xfrm>
        </p:spPr>
        <p:txBody>
          <a:bodyPr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marL="257168" indent="-257168">
              <a:lnSpc>
                <a:spcPct val="90000"/>
              </a:lnSpc>
            </a:pPr>
            <a:r>
              <a:rPr lang="nb-NO" sz="1900" dirty="0"/>
              <a:t>Uttalelse fra lege vedrørende fullmaktsgivers tilstand på opprettelsestidspunktet. Eksempelvis når fullmaktsgiver har en begynnende kognitiv svikt. </a:t>
            </a:r>
          </a:p>
          <a:p>
            <a:pPr marL="257168" indent="-257168">
              <a:lnSpc>
                <a:spcPct val="90000"/>
              </a:lnSpc>
            </a:pPr>
            <a:r>
              <a:rPr lang="nb-NO" sz="1900" dirty="0"/>
              <a:t>Valg av vitner.</a:t>
            </a:r>
          </a:p>
          <a:p>
            <a:pPr marL="257168" indent="-257168">
              <a:lnSpc>
                <a:spcPct val="90000"/>
              </a:lnSpc>
            </a:pPr>
            <a:r>
              <a:rPr lang="nb-NO" sz="1900" dirty="0"/>
              <a:t>Søk råd og engasjer juridisk bistand ved behov.</a:t>
            </a:r>
          </a:p>
          <a:p>
            <a:pPr>
              <a:lnSpc>
                <a:spcPct val="90000"/>
              </a:lnSpc>
            </a:pPr>
            <a:endParaRPr lang="nb-NO" sz="1900" dirty="0"/>
          </a:p>
          <a:p>
            <a:pPr marL="257168" indent="-257168">
              <a:lnSpc>
                <a:spcPct val="90000"/>
              </a:lnSpc>
            </a:pPr>
            <a:r>
              <a:rPr lang="nb-NO" sz="1900" dirty="0"/>
              <a:t>Maler</a:t>
            </a:r>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l="14992" r="11425" b="2"/>
          <a:stretch/>
        </p:blipFill>
        <p:spPr>
          <a:xfrm>
            <a:off x="4962193" y="1245395"/>
            <a:ext cx="3595868" cy="3249663"/>
          </a:xfrm>
          <a:prstGeom prst="rect">
            <a:avLst/>
          </a:prstGeom>
          <a:noFill/>
        </p:spPr>
      </p:pic>
    </p:spTree>
    <p:extLst>
      <p:ext uri="{BB962C8B-B14F-4D97-AF65-F5344CB8AC3E}">
        <p14:creationId xmlns:p14="http://schemas.microsoft.com/office/powerpoint/2010/main" val="2459844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60D70A5-27E0-4D03-B04B-BEFA24270171}"/>
              </a:ext>
            </a:extLst>
          </p:cNvPr>
          <p:cNvSpPr>
            <a:spLocks noGrp="1"/>
          </p:cNvSpPr>
          <p:nvPr>
            <p:ph type="title"/>
          </p:nvPr>
        </p:nvSpPr>
        <p:spPr>
          <a:xfrm>
            <a:off x="500948" y="1913191"/>
            <a:ext cx="3595283" cy="932455"/>
          </a:xfrm>
        </p:spPr>
        <p:txBody>
          <a:bodyPr wrap="square" anchor="t">
            <a:norm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2700" dirty="0">
                <a:solidFill>
                  <a:schemeClr val="bg1"/>
                </a:solidFill>
              </a:rPr>
              <a:t>Disponent på konto.</a:t>
            </a:r>
          </a:p>
        </p:txBody>
      </p:sp>
      <p:sp>
        <p:nvSpPr>
          <p:cNvPr id="4" name="Plassholder for lysbildenummer 3">
            <a:extLst>
              <a:ext uri="{FF2B5EF4-FFF2-40B4-BE49-F238E27FC236}">
                <a16:creationId xmlns:a16="http://schemas.microsoft.com/office/drawing/2014/main" id="{99BFCB87-6E2E-4E5A-AE9C-63E97D2C7927}"/>
              </a:ext>
            </a:extLst>
          </p:cNvPr>
          <p:cNvSpPr>
            <a:spLocks noGrp="1"/>
          </p:cNvSpPr>
          <p:nvPr>
            <p:ph type="sldNum" sz="quarter" idx="12"/>
          </p:nvPr>
        </p:nvSpPr>
        <p:spPr>
          <a:xfrm>
            <a:off x="220065" y="4831461"/>
            <a:ext cx="153878" cy="155794"/>
          </a:xfrm>
        </p:spPr>
        <p:txBody>
          <a:bodyPr wrap="none" anchor="t">
            <a:normAutofit fontScale="62500" lnSpcReduction="20000"/>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46</a:t>
            </a:fld>
            <a:endParaRPr lang="nb-NO"/>
          </a:p>
        </p:txBody>
      </p:sp>
      <p:sp>
        <p:nvSpPr>
          <p:cNvPr id="3" name="Plassholder for innhold 2">
            <a:extLst>
              <a:ext uri="{FF2B5EF4-FFF2-40B4-BE49-F238E27FC236}">
                <a16:creationId xmlns:a16="http://schemas.microsoft.com/office/drawing/2014/main" id="{90F0BD7D-DC4F-43B8-953E-B010637AD583}"/>
              </a:ext>
            </a:extLst>
          </p:cNvPr>
          <p:cNvSpPr>
            <a:spLocks noGrp="1"/>
          </p:cNvSpPr>
          <p:nvPr>
            <p:ph idx="13"/>
          </p:nvPr>
        </p:nvSpPr>
        <p:spPr>
          <a:xfrm>
            <a:off x="5059413" y="746645"/>
            <a:ext cx="3595868" cy="3828365"/>
          </a:xfrm>
        </p:spPr>
        <p:txBody>
          <a:bodyPr anchor="t">
            <a:normAutofit lnSpcReduction="10000"/>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pPr>
              <a:lnSpc>
                <a:spcPct val="90000"/>
              </a:lnSpc>
            </a:pPr>
            <a:r>
              <a:rPr lang="nb-NO" sz="2000" dirty="0"/>
              <a:t>Kan legge opp en disponent på sin egen konto for å få hjelp til å betale regninger og andre ting. Du har full oversikt, men du gir en du stoler på disposisjonsrett på en konto.</a:t>
            </a:r>
          </a:p>
          <a:p>
            <a:pPr>
              <a:lnSpc>
                <a:spcPct val="90000"/>
              </a:lnSpc>
            </a:pPr>
            <a:endParaRPr lang="nb-NO" sz="2000" dirty="0"/>
          </a:p>
          <a:p>
            <a:pPr>
              <a:lnSpc>
                <a:spcPct val="90000"/>
              </a:lnSpc>
            </a:pPr>
            <a:r>
              <a:rPr lang="nb-NO" sz="2000" dirty="0"/>
              <a:t>Mange har allerede dette med sin ektefelle/samboer. Felles regningskonto er ganske vanlig.</a:t>
            </a:r>
          </a:p>
          <a:p>
            <a:pPr>
              <a:lnSpc>
                <a:spcPct val="90000"/>
              </a:lnSpc>
            </a:pPr>
            <a:endParaRPr lang="nb-NO" sz="2000" dirty="0"/>
          </a:p>
          <a:p>
            <a:pPr>
              <a:lnSpc>
                <a:spcPct val="90000"/>
              </a:lnSpc>
            </a:pPr>
            <a:r>
              <a:rPr lang="nb-NO" sz="2000" dirty="0"/>
              <a:t>Mange eldre gir en datter eller sønn disposisjonsrett til sin konto for hjelp med regningsbetalinger.</a:t>
            </a:r>
          </a:p>
        </p:txBody>
      </p:sp>
    </p:spTree>
    <p:extLst>
      <p:ext uri="{BB962C8B-B14F-4D97-AF65-F5344CB8AC3E}">
        <p14:creationId xmlns:p14="http://schemas.microsoft.com/office/powerpoint/2010/main" val="164296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44BC33E-D892-4B8B-97CC-2B566B07B531}"/>
              </a:ext>
            </a:extLst>
          </p:cNvPr>
          <p:cNvSpPr>
            <a:spLocks noGrp="1"/>
          </p:cNvSpPr>
          <p:nvPr>
            <p:ph type="ctrTitle"/>
          </p:nvPr>
        </p:nvSpPr>
        <p:spPr/>
        <p:txBody>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endParaRPr lang="nb-NO"/>
          </a:p>
        </p:txBody>
      </p:sp>
      <p:sp>
        <p:nvSpPr>
          <p:cNvPr id="9" name="Undertittel 8">
            <a:extLst>
              <a:ext uri="{FF2B5EF4-FFF2-40B4-BE49-F238E27FC236}">
                <a16:creationId xmlns:a16="http://schemas.microsoft.com/office/drawing/2014/main" id="{C2695603-66A5-489E-B894-F6E2ADF3CA63}"/>
              </a:ext>
            </a:extLst>
          </p:cNvPr>
          <p:cNvSpPr>
            <a:spLocks noGrp="1"/>
          </p:cNvSpPr>
          <p:nvPr>
            <p:ph type="subTitle" idx="1"/>
          </p:nvPr>
        </p:nvSpPr>
        <p:spPr>
          <a:xfrm>
            <a:off x="699434" y="2815829"/>
            <a:ext cx="6858000" cy="287323"/>
          </a:xfrm>
        </p:spPr>
        <p:txBody>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endParaRPr lang="nb-NO"/>
          </a:p>
        </p:txBody>
      </p:sp>
      <p:pic>
        <p:nvPicPr>
          <p:cNvPr id="5" name="Bilde 4">
            <a:extLst>
              <a:ext uri="{FF2B5EF4-FFF2-40B4-BE49-F238E27FC236}">
                <a16:creationId xmlns:a16="http://schemas.microsoft.com/office/drawing/2014/main" id="{B070976E-DA1E-46DA-9DBE-C194D003A58A}"/>
              </a:ext>
            </a:extLst>
          </p:cNvPr>
          <p:cNvPicPr>
            <a:picLocks noChangeAspect="1"/>
          </p:cNvPicPr>
          <p:nvPr/>
        </p:nvPicPr>
        <p:blipFill>
          <a:blip r:embed="rId2"/>
          <a:stretch>
            <a:fillRect/>
          </a:stretch>
        </p:blipFill>
        <p:spPr>
          <a:xfrm>
            <a:off x="4572001" y="971262"/>
            <a:ext cx="4333862" cy="2787774"/>
          </a:xfrm>
          <a:prstGeom prst="rect">
            <a:avLst/>
          </a:prstGeom>
        </p:spPr>
      </p:pic>
      <p:pic>
        <p:nvPicPr>
          <p:cNvPr id="6" name="Bilde 5">
            <a:extLst>
              <a:ext uri="{FF2B5EF4-FFF2-40B4-BE49-F238E27FC236}">
                <a16:creationId xmlns:a16="http://schemas.microsoft.com/office/drawing/2014/main" id="{5D3ED7CD-7A42-46D6-BF25-D9CDD918FDCB}"/>
              </a:ext>
            </a:extLst>
          </p:cNvPr>
          <p:cNvPicPr>
            <a:picLocks noChangeAspect="1"/>
          </p:cNvPicPr>
          <p:nvPr/>
        </p:nvPicPr>
        <p:blipFill>
          <a:blip r:embed="rId3"/>
          <a:stretch>
            <a:fillRect/>
          </a:stretch>
        </p:blipFill>
        <p:spPr>
          <a:xfrm>
            <a:off x="106357" y="971262"/>
            <a:ext cx="4435461" cy="2787774"/>
          </a:xfrm>
          <a:prstGeom prst="rect">
            <a:avLst/>
          </a:prstGeom>
        </p:spPr>
      </p:pic>
      <p:sp>
        <p:nvSpPr>
          <p:cNvPr id="7" name="Rektangel 6">
            <a:extLst>
              <a:ext uri="{FF2B5EF4-FFF2-40B4-BE49-F238E27FC236}">
                <a16:creationId xmlns:a16="http://schemas.microsoft.com/office/drawing/2014/main" id="{A28016B9-3A3E-4FA3-B6D6-C8A77BBE7119}"/>
              </a:ext>
            </a:extLst>
          </p:cNvPr>
          <p:cNvSpPr/>
          <p:nvPr/>
        </p:nvSpPr>
        <p:spPr>
          <a:xfrm>
            <a:off x="611560" y="4011910"/>
            <a:ext cx="3830088" cy="666977"/>
          </a:xfrm>
          <a:prstGeom prst="rect">
            <a:avLst/>
          </a:prstGeom>
        </p:spPr>
        <p:txBody>
          <a:bodyPr wrap="square">
            <a:sp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endParaRPr lang="nb-NO" dirty="0">
              <a:solidFill>
                <a:schemeClr val="bg1">
                  <a:lumMod val="85000"/>
                </a:schemeClr>
              </a:solidFill>
            </a:endParaRPr>
          </a:p>
          <a:p>
            <a:endParaRPr lang="nb-NO" dirty="0"/>
          </a:p>
        </p:txBody>
      </p:sp>
      <p:sp>
        <p:nvSpPr>
          <p:cNvPr id="3" name="TekstSylinder 2">
            <a:extLst>
              <a:ext uri="{FF2B5EF4-FFF2-40B4-BE49-F238E27FC236}">
                <a16:creationId xmlns:a16="http://schemas.microsoft.com/office/drawing/2014/main" id="{2F228685-84CE-4A90-985F-C52369154F57}"/>
              </a:ext>
            </a:extLst>
          </p:cNvPr>
          <p:cNvSpPr txBox="1"/>
          <p:nvPr/>
        </p:nvSpPr>
        <p:spPr>
          <a:xfrm>
            <a:off x="827584" y="313686"/>
            <a:ext cx="6768752" cy="400110"/>
          </a:xfrm>
          <a:prstGeom prst="rect">
            <a:avLst/>
          </a:prstGeom>
          <a:noFill/>
        </p:spPr>
        <p:txBody>
          <a:bodyPr wrap="square" rtlCol="0">
            <a:sp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sz="2000" dirty="0">
                <a:solidFill>
                  <a:srgbClr val="F0E9D9"/>
                </a:solidFill>
              </a:rPr>
              <a:t>Vi har laget mye god informasjon som ligger på www.smn.no</a:t>
            </a:r>
          </a:p>
        </p:txBody>
      </p:sp>
      <p:sp>
        <p:nvSpPr>
          <p:cNvPr id="8" name="TekstSylinder 7">
            <a:hlinkClick r:id="rId4"/>
            <a:extLst>
              <a:ext uri="{FF2B5EF4-FFF2-40B4-BE49-F238E27FC236}">
                <a16:creationId xmlns:a16="http://schemas.microsoft.com/office/drawing/2014/main" id="{3AED6CA0-46E2-437D-A115-0DE71B4F5605}"/>
              </a:ext>
            </a:extLst>
          </p:cNvPr>
          <p:cNvSpPr txBox="1"/>
          <p:nvPr/>
        </p:nvSpPr>
        <p:spPr>
          <a:xfrm>
            <a:off x="1331641" y="4443830"/>
            <a:ext cx="4824536" cy="379656"/>
          </a:xfrm>
          <a:prstGeom prst="rect">
            <a:avLst/>
          </a:prstGeom>
          <a:noFill/>
        </p:spPr>
        <p:txBody>
          <a:bodyPr wrap="square" rtlCol="0">
            <a:spAutoFit/>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nb-NO" b="1" i="1" dirty="0">
                <a:solidFill>
                  <a:srgbClr val="E1D3B2"/>
                </a:solidFill>
                <a:hlinkClick r:id="rId4">
                  <a:extLst>
                    <a:ext uri="{A12FA001-AC4F-418D-AE19-62706E023703}">
                      <ahyp:hlinkClr xmlns:ahyp="http://schemas.microsoft.com/office/drawing/2018/hyperlinkcolor" val="tx"/>
                    </a:ext>
                  </a:extLst>
                </a:hlinkClick>
              </a:rPr>
              <a:t>Tips og råd smn.no</a:t>
            </a:r>
            <a:endParaRPr lang="nb-NO" b="1" i="1" dirty="0">
              <a:solidFill>
                <a:srgbClr val="E1D3B2"/>
              </a:solidFill>
            </a:endParaRPr>
          </a:p>
        </p:txBody>
      </p:sp>
    </p:spTree>
    <p:extLst>
      <p:ext uri="{BB962C8B-B14F-4D97-AF65-F5344CB8AC3E}">
        <p14:creationId xmlns:p14="http://schemas.microsoft.com/office/powerpoint/2010/main" val="3367863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58AF93E-FFBC-95A1-AC79-3523418206EB}"/>
              </a:ext>
            </a:extLst>
          </p:cNvPr>
          <p:cNvSpPr>
            <a:spLocks noGrp="1"/>
          </p:cNvSpPr>
          <p:nvPr>
            <p:ph type="title"/>
          </p:nvPr>
        </p:nvSpPr>
        <p:spPr>
          <a:xfrm>
            <a:off x="585939" y="634061"/>
            <a:ext cx="7972124" cy="235642"/>
          </a:xfrm>
        </p:spPr>
        <p:txBody>
          <a:bodyPr/>
          <a:lstStyle>
            <a:defPPr>
              <a:defRPr lang="nb-NO"/>
            </a:defPPr>
            <a:lvl1pPr marL="0" algn="l" defTabSz="913934" rtl="0" eaLnBrk="1" latinLnBrk="0" hangingPunct="1">
              <a:defRPr sz="1867" kern="1200">
                <a:solidFill>
                  <a:schemeClr val="tx1"/>
                </a:solidFill>
                <a:latin typeface="+mn-lt"/>
                <a:ea typeface="+mn-ea"/>
                <a:cs typeface="+mn-cs"/>
              </a:defRPr>
            </a:lvl1pPr>
            <a:lvl2pPr marL="456969" algn="l" defTabSz="913934" rtl="0" eaLnBrk="1" latinLnBrk="0" hangingPunct="1">
              <a:defRPr sz="1867" kern="1200">
                <a:solidFill>
                  <a:schemeClr val="tx1"/>
                </a:solidFill>
                <a:latin typeface="+mn-lt"/>
                <a:ea typeface="+mn-ea"/>
                <a:cs typeface="+mn-cs"/>
              </a:defRPr>
            </a:lvl2pPr>
            <a:lvl3pPr marL="913934" algn="l" defTabSz="913934" rtl="0" eaLnBrk="1" latinLnBrk="0" hangingPunct="1">
              <a:defRPr sz="1867" kern="1200">
                <a:solidFill>
                  <a:schemeClr val="tx1"/>
                </a:solidFill>
                <a:latin typeface="+mn-lt"/>
                <a:ea typeface="+mn-ea"/>
                <a:cs typeface="+mn-cs"/>
              </a:defRPr>
            </a:lvl3pPr>
            <a:lvl4pPr marL="1370903" algn="l" defTabSz="913934" rtl="0" eaLnBrk="1" latinLnBrk="0" hangingPunct="1">
              <a:defRPr sz="1867" kern="1200">
                <a:solidFill>
                  <a:schemeClr val="tx1"/>
                </a:solidFill>
                <a:latin typeface="+mn-lt"/>
                <a:ea typeface="+mn-ea"/>
                <a:cs typeface="+mn-cs"/>
              </a:defRPr>
            </a:lvl4pPr>
            <a:lvl5pPr marL="1827870" algn="l" defTabSz="913934" rtl="0" eaLnBrk="1" latinLnBrk="0" hangingPunct="1">
              <a:defRPr sz="1867" kern="1200">
                <a:solidFill>
                  <a:schemeClr val="tx1"/>
                </a:solidFill>
                <a:latin typeface="+mn-lt"/>
                <a:ea typeface="+mn-ea"/>
                <a:cs typeface="+mn-cs"/>
              </a:defRPr>
            </a:lvl5pPr>
            <a:lvl6pPr marL="2284838" algn="l" defTabSz="913934" rtl="0" eaLnBrk="1" latinLnBrk="0" hangingPunct="1">
              <a:defRPr sz="1867" kern="1200">
                <a:solidFill>
                  <a:schemeClr val="tx1"/>
                </a:solidFill>
                <a:latin typeface="+mn-lt"/>
                <a:ea typeface="+mn-ea"/>
                <a:cs typeface="+mn-cs"/>
              </a:defRPr>
            </a:lvl6pPr>
            <a:lvl7pPr marL="2741805" algn="l" defTabSz="913934" rtl="0" eaLnBrk="1" latinLnBrk="0" hangingPunct="1">
              <a:defRPr sz="1867" kern="1200">
                <a:solidFill>
                  <a:schemeClr val="tx1"/>
                </a:solidFill>
                <a:latin typeface="+mn-lt"/>
                <a:ea typeface="+mn-ea"/>
                <a:cs typeface="+mn-cs"/>
              </a:defRPr>
            </a:lvl7pPr>
            <a:lvl8pPr marL="3198773" algn="l" defTabSz="913934" rtl="0" eaLnBrk="1" latinLnBrk="0" hangingPunct="1">
              <a:defRPr sz="1867" kern="1200">
                <a:solidFill>
                  <a:schemeClr val="tx1"/>
                </a:solidFill>
                <a:latin typeface="+mn-lt"/>
                <a:ea typeface="+mn-ea"/>
                <a:cs typeface="+mn-cs"/>
              </a:defRPr>
            </a:lvl8pPr>
            <a:lvl9pPr marL="3655741" algn="l" defTabSz="913934" rtl="0" eaLnBrk="1" latinLnBrk="0" hangingPunct="1">
              <a:defRPr sz="1867" kern="1200">
                <a:solidFill>
                  <a:schemeClr val="tx1"/>
                </a:solidFill>
                <a:latin typeface="+mn-lt"/>
                <a:ea typeface="+mn-ea"/>
                <a:cs typeface="+mn-cs"/>
              </a:defRPr>
            </a:lvl9pPr>
          </a:lstStyle>
          <a:p>
            <a:r>
              <a:rPr lang="en-US" dirty="0"/>
              <a:t>Andre </a:t>
            </a:r>
            <a:r>
              <a:rPr lang="en-US" dirty="0" err="1"/>
              <a:t>behov</a:t>
            </a:r>
            <a:r>
              <a:rPr lang="en-US" dirty="0"/>
              <a:t> ? </a:t>
            </a:r>
          </a:p>
        </p:txBody>
      </p:sp>
      <p:pic>
        <p:nvPicPr>
          <p:cNvPr id="4" name="Bilde 3">
            <a:extLst>
              <a:ext uri="{FF2B5EF4-FFF2-40B4-BE49-F238E27FC236}">
                <a16:creationId xmlns:a16="http://schemas.microsoft.com/office/drawing/2014/main" id="{7CB629E0-C934-4359-86FE-1A8BDEC36699}"/>
              </a:ext>
            </a:extLst>
          </p:cNvPr>
          <p:cNvPicPr>
            <a:picLocks noChangeAspect="1"/>
          </p:cNvPicPr>
          <p:nvPr/>
        </p:nvPicPr>
        <p:blipFill>
          <a:blip r:embed="rId2"/>
          <a:stretch>
            <a:fillRect/>
          </a:stretch>
        </p:blipFill>
        <p:spPr>
          <a:xfrm>
            <a:off x="585939" y="1554827"/>
            <a:ext cx="7972124" cy="2630799"/>
          </a:xfrm>
          <a:prstGeom prst="rect">
            <a:avLst/>
          </a:prstGeom>
          <a:noFill/>
        </p:spPr>
      </p:pic>
      <p:sp>
        <p:nvSpPr>
          <p:cNvPr id="2" name="Plassholder for lysbildenummer 1">
            <a:extLst>
              <a:ext uri="{FF2B5EF4-FFF2-40B4-BE49-F238E27FC236}">
                <a16:creationId xmlns:a16="http://schemas.microsoft.com/office/drawing/2014/main" id="{2FCBD6B6-C437-4A85-A41C-6803DFB47F6B}"/>
              </a:ext>
            </a:extLst>
          </p:cNvPr>
          <p:cNvSpPr>
            <a:spLocks noGrp="1"/>
          </p:cNvSpPr>
          <p:nvPr>
            <p:ph type="sldNum" sz="quarter" idx="12"/>
          </p:nvPr>
        </p:nvSpPr>
        <p:spPr>
          <a:xfrm>
            <a:off x="220065" y="4831461"/>
            <a:ext cx="153878" cy="155794"/>
          </a:xfrm>
        </p:spPr>
        <p:txBody>
          <a:bodyPr wrap="none" anchor="t">
            <a:normAutofit fontScale="62500" lnSpcReduction="20000"/>
          </a:bodyPr>
          <a:lstStyle>
            <a:defPPr>
              <a:defRPr lang="nb-NO"/>
            </a:defPPr>
            <a:lvl1pPr marL="0" algn="l" defTabSz="913911" rtl="0" eaLnBrk="1" latinLnBrk="0" hangingPunct="1">
              <a:defRPr sz="1867" kern="1200">
                <a:solidFill>
                  <a:schemeClr val="tx1"/>
                </a:solidFill>
                <a:latin typeface="+mn-lt"/>
                <a:ea typeface="+mn-ea"/>
                <a:cs typeface="+mn-cs"/>
              </a:defRPr>
            </a:lvl1pPr>
            <a:lvl2pPr marL="456958" algn="l" defTabSz="913911" rtl="0" eaLnBrk="1" latinLnBrk="0" hangingPunct="1">
              <a:defRPr sz="1867" kern="1200">
                <a:solidFill>
                  <a:schemeClr val="tx1"/>
                </a:solidFill>
                <a:latin typeface="+mn-lt"/>
                <a:ea typeface="+mn-ea"/>
                <a:cs typeface="+mn-cs"/>
              </a:defRPr>
            </a:lvl2pPr>
            <a:lvl3pPr marL="913911" algn="l" defTabSz="913911" rtl="0" eaLnBrk="1" latinLnBrk="0" hangingPunct="1">
              <a:defRPr sz="1867" kern="1200">
                <a:solidFill>
                  <a:schemeClr val="tx1"/>
                </a:solidFill>
                <a:latin typeface="+mn-lt"/>
                <a:ea typeface="+mn-ea"/>
                <a:cs typeface="+mn-cs"/>
              </a:defRPr>
            </a:lvl3pPr>
            <a:lvl4pPr marL="1370869" algn="l" defTabSz="913911" rtl="0" eaLnBrk="1" latinLnBrk="0" hangingPunct="1">
              <a:defRPr sz="1867" kern="1200">
                <a:solidFill>
                  <a:schemeClr val="tx1"/>
                </a:solidFill>
                <a:latin typeface="+mn-lt"/>
                <a:ea typeface="+mn-ea"/>
                <a:cs typeface="+mn-cs"/>
              </a:defRPr>
            </a:lvl4pPr>
            <a:lvl5pPr marL="1827824" algn="l" defTabSz="913911" rtl="0" eaLnBrk="1" latinLnBrk="0" hangingPunct="1">
              <a:defRPr sz="1867" kern="1200">
                <a:solidFill>
                  <a:schemeClr val="tx1"/>
                </a:solidFill>
                <a:latin typeface="+mn-lt"/>
                <a:ea typeface="+mn-ea"/>
                <a:cs typeface="+mn-cs"/>
              </a:defRPr>
            </a:lvl5pPr>
            <a:lvl6pPr marL="2284781" algn="l" defTabSz="913911" rtl="0" eaLnBrk="1" latinLnBrk="0" hangingPunct="1">
              <a:defRPr sz="1867" kern="1200">
                <a:solidFill>
                  <a:schemeClr val="tx1"/>
                </a:solidFill>
                <a:latin typeface="+mn-lt"/>
                <a:ea typeface="+mn-ea"/>
                <a:cs typeface="+mn-cs"/>
              </a:defRPr>
            </a:lvl6pPr>
            <a:lvl7pPr marL="2741737" algn="l" defTabSz="913911" rtl="0" eaLnBrk="1" latinLnBrk="0" hangingPunct="1">
              <a:defRPr sz="1867" kern="1200">
                <a:solidFill>
                  <a:schemeClr val="tx1"/>
                </a:solidFill>
                <a:latin typeface="+mn-lt"/>
                <a:ea typeface="+mn-ea"/>
                <a:cs typeface="+mn-cs"/>
              </a:defRPr>
            </a:lvl7pPr>
            <a:lvl8pPr marL="3198693" algn="l" defTabSz="913911" rtl="0" eaLnBrk="1" latinLnBrk="0" hangingPunct="1">
              <a:defRPr sz="1867" kern="1200">
                <a:solidFill>
                  <a:schemeClr val="tx1"/>
                </a:solidFill>
                <a:latin typeface="+mn-lt"/>
                <a:ea typeface="+mn-ea"/>
                <a:cs typeface="+mn-cs"/>
              </a:defRPr>
            </a:lvl8pPr>
            <a:lvl9pPr marL="3655649" algn="l" defTabSz="913911" rtl="0" eaLnBrk="1" latinLnBrk="0" hangingPunct="1">
              <a:defRPr sz="1867" kern="1200">
                <a:solidFill>
                  <a:schemeClr val="tx1"/>
                </a:solidFill>
                <a:latin typeface="+mn-lt"/>
                <a:ea typeface="+mn-ea"/>
                <a:cs typeface="+mn-cs"/>
              </a:defRPr>
            </a:lvl9pPr>
          </a:lstStyle>
          <a:p>
            <a:pPr>
              <a:spcAft>
                <a:spcPts val="600"/>
              </a:spcAft>
            </a:pPr>
            <a:fld id="{C8015E39-59DC-48A0-9676-AD2CAF5CD29F}" type="slidenum">
              <a:rPr lang="nb-NO" smtClean="0"/>
              <a:pPr>
                <a:spcAft>
                  <a:spcPts val="600"/>
                </a:spcAft>
              </a:pPr>
              <a:t>48</a:t>
            </a:fld>
            <a:endParaRPr lang="nb-NO"/>
          </a:p>
        </p:txBody>
      </p:sp>
    </p:spTree>
    <p:extLst>
      <p:ext uri="{BB962C8B-B14F-4D97-AF65-F5344CB8AC3E}">
        <p14:creationId xmlns:p14="http://schemas.microsoft.com/office/powerpoint/2010/main" val="1155624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ctrTitle"/>
          </p:nvPr>
        </p:nvSpPr>
        <p:spPr>
          <a:xfrm>
            <a:off x="582677" y="904246"/>
            <a:ext cx="8171207" cy="1240805"/>
          </a:xfrm>
        </p:spPr>
        <p:txBody>
          <a:bodyPr>
            <a:normAutofit fontScale="90000"/>
          </a:bodyPr>
          <a:lstStyle/>
          <a:p>
            <a:br>
              <a:rPr lang="nb-NO" sz="3900" dirty="0">
                <a:latin typeface="SpareBank 1" panose="020B0500030000000000" pitchFamily="34" charset="0"/>
              </a:rPr>
            </a:br>
            <a:r>
              <a:rPr lang="nb-NO" sz="3900" dirty="0">
                <a:latin typeface="SpareBank 1" panose="020B0500030000000000" pitchFamily="34" charset="0"/>
              </a:rPr>
              <a:t>Svindel – slik unngår du å bli lurt</a:t>
            </a:r>
            <a:br>
              <a:rPr lang="nb-NO" sz="3900" dirty="0">
                <a:latin typeface="SpareBank 1" panose="020B0500030000000000" pitchFamily="34" charset="0"/>
              </a:rPr>
            </a:br>
            <a:br>
              <a:rPr lang="nb-NO" sz="3900" dirty="0">
                <a:latin typeface="SpareBank 1" panose="020B0500030000000000" pitchFamily="34" charset="0"/>
              </a:rPr>
            </a:br>
            <a:endParaRPr lang="nb-NO" sz="3900" dirty="0">
              <a:latin typeface="SpareBank 1" panose="020B0500030000000000" pitchFamily="34" charset="0"/>
            </a:endParaRPr>
          </a:p>
        </p:txBody>
      </p:sp>
      <p:pic>
        <p:nvPicPr>
          <p:cNvPr id="9" name="Picture 2" descr="SMS-svindel og svindel via falsk e-post sprer seg med voldsom hastighet. -  BEIARN KOMMUNE">
            <a:extLst>
              <a:ext uri="{FF2B5EF4-FFF2-40B4-BE49-F238E27FC236}">
                <a16:creationId xmlns:a16="http://schemas.microsoft.com/office/drawing/2014/main" id="{C7EC7395-8663-4F01-83DD-458BD620C6B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76" t="2821" r="4174" b="-2821"/>
          <a:stretch/>
        </p:blipFill>
        <p:spPr bwMode="auto">
          <a:xfrm>
            <a:off x="1443293" y="2145051"/>
            <a:ext cx="3224987" cy="24585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18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5A7D3F4D-AFAB-4493-9D5B-7CDB12062193}"/>
              </a:ext>
            </a:extLst>
          </p:cNvPr>
          <p:cNvSpPr/>
          <p:nvPr/>
        </p:nvSpPr>
        <p:spPr>
          <a:xfrm>
            <a:off x="7734300" y="4504827"/>
            <a:ext cx="1409700" cy="617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sp>
        <p:nvSpPr>
          <p:cNvPr id="22" name="Plassholder for innhold 2">
            <a:extLst>
              <a:ext uri="{FF2B5EF4-FFF2-40B4-BE49-F238E27FC236}">
                <a16:creationId xmlns:a16="http://schemas.microsoft.com/office/drawing/2014/main" id="{AE3BEA30-5B4D-43D5-847D-78E8666DB465}"/>
              </a:ext>
            </a:extLst>
          </p:cNvPr>
          <p:cNvSpPr txBox="1">
            <a:spLocks/>
          </p:cNvSpPr>
          <p:nvPr/>
        </p:nvSpPr>
        <p:spPr>
          <a:xfrm>
            <a:off x="201715" y="499135"/>
            <a:ext cx="2766167" cy="2072615"/>
          </a:xfrm>
          <a:prstGeom prst="rect">
            <a:avLst/>
          </a:prstGeom>
          <a:solidFill>
            <a:srgbClr val="0059A5"/>
          </a:solidFill>
        </p:spPr>
        <p:txBody>
          <a:bodyPr vert="horz" lIns="216014" tIns="144010" rIns="144010" bIns="14401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a:solidFill>
                  <a:schemeClr val="bg1"/>
                </a:solidFill>
                <a:latin typeface="+mj-lt"/>
              </a:rPr>
              <a:t>Samfunnsutbytte</a:t>
            </a:r>
            <a:endParaRPr lang="nb-NO" sz="1200">
              <a:solidFill>
                <a:schemeClr val="bg1"/>
              </a:solidFill>
              <a:latin typeface="+mj-lt"/>
            </a:endParaRPr>
          </a:p>
          <a:p>
            <a:pPr marL="0" indent="0">
              <a:buNone/>
            </a:pPr>
            <a:r>
              <a:rPr lang="nb-NO" sz="1050">
                <a:solidFill>
                  <a:schemeClr val="bg1"/>
                </a:solidFill>
              </a:rPr>
              <a:t>Lokalsamfunnet er vår største eier, og får derfor sin del av bankens overskudd. </a:t>
            </a:r>
          </a:p>
          <a:p>
            <a:pPr marL="0" indent="0">
              <a:buNone/>
            </a:pPr>
            <a:r>
              <a:rPr lang="nb-NO" sz="1050">
                <a:solidFill>
                  <a:schemeClr val="bg1"/>
                </a:solidFill>
              </a:rPr>
              <a:t>Dette kaller vi </a:t>
            </a:r>
            <a:r>
              <a:rPr lang="nb-NO" sz="1050" err="1">
                <a:solidFill>
                  <a:schemeClr val="bg1"/>
                </a:solidFill>
              </a:rPr>
              <a:t>samfunnsutbytte</a:t>
            </a:r>
            <a:r>
              <a:rPr lang="nb-NO" sz="1050">
                <a:solidFill>
                  <a:schemeClr val="bg1"/>
                </a:solidFill>
              </a:rPr>
              <a:t>. </a:t>
            </a:r>
          </a:p>
          <a:p>
            <a:pPr marL="0" indent="0">
              <a:buNone/>
            </a:pPr>
            <a:r>
              <a:rPr lang="nb-NO" sz="1050">
                <a:solidFill>
                  <a:schemeClr val="bg1"/>
                </a:solidFill>
              </a:rPr>
              <a:t>Hvert år bidrar </a:t>
            </a:r>
            <a:r>
              <a:rPr lang="nb-NO" sz="1050" err="1">
                <a:solidFill>
                  <a:schemeClr val="bg1"/>
                </a:solidFill>
              </a:rPr>
              <a:t>samfunnsutbyttet</a:t>
            </a:r>
            <a:r>
              <a:rPr lang="nb-NO" sz="1050">
                <a:solidFill>
                  <a:schemeClr val="bg1"/>
                </a:solidFill>
              </a:rPr>
              <a:t> til små og store formål som skal gjøre Midt-Norge bedre og mer bærekraftig.</a:t>
            </a:r>
            <a:br>
              <a:rPr lang="nb-NO" sz="750">
                <a:solidFill>
                  <a:schemeClr val="bg1"/>
                </a:solidFill>
                <a:latin typeface="SpareBank 1 Medium" panose="020B0500030000000000" pitchFamily="34" charset="0"/>
              </a:rPr>
            </a:br>
            <a:endParaRPr lang="nb-NO" sz="750">
              <a:solidFill>
                <a:schemeClr val="bg1"/>
              </a:solidFill>
              <a:latin typeface="SpareBank 1 Medium" panose="020B0500030000000000" pitchFamily="34" charset="0"/>
            </a:endParaRPr>
          </a:p>
        </p:txBody>
      </p:sp>
      <p:pic>
        <p:nvPicPr>
          <p:cNvPr id="31" name="Bilde 30">
            <a:extLst>
              <a:ext uri="{FF2B5EF4-FFF2-40B4-BE49-F238E27FC236}">
                <a16:creationId xmlns:a16="http://schemas.microsoft.com/office/drawing/2014/main" id="{1B130975-48CF-4B19-9226-72C4F412D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014" y="2760069"/>
            <a:ext cx="1180137" cy="1647842"/>
          </a:xfrm>
          <a:prstGeom prst="rect">
            <a:avLst/>
          </a:prstGeom>
          <a:ln>
            <a:noFill/>
          </a:ln>
          <a:effectLst/>
        </p:spPr>
      </p:pic>
      <p:pic>
        <p:nvPicPr>
          <p:cNvPr id="32" name="Bilde 31">
            <a:extLst>
              <a:ext uri="{FF2B5EF4-FFF2-40B4-BE49-F238E27FC236}">
                <a16:creationId xmlns:a16="http://schemas.microsoft.com/office/drawing/2014/main" id="{1522081E-2355-4FC7-A19C-0E07640C75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6826" y="2766693"/>
            <a:ext cx="1180967" cy="1641218"/>
          </a:xfrm>
          <a:prstGeom prst="rect">
            <a:avLst/>
          </a:prstGeom>
          <a:ln>
            <a:noFill/>
          </a:ln>
          <a:effectLst/>
        </p:spPr>
      </p:pic>
      <p:sp>
        <p:nvSpPr>
          <p:cNvPr id="33" name="TekstSylinder 32">
            <a:extLst>
              <a:ext uri="{FF2B5EF4-FFF2-40B4-BE49-F238E27FC236}">
                <a16:creationId xmlns:a16="http://schemas.microsoft.com/office/drawing/2014/main" id="{CD708BD0-6961-4120-931F-DD949D980C6C}"/>
              </a:ext>
            </a:extLst>
          </p:cNvPr>
          <p:cNvSpPr txBox="1"/>
          <p:nvPr/>
        </p:nvSpPr>
        <p:spPr>
          <a:xfrm>
            <a:off x="1739299" y="4397673"/>
            <a:ext cx="1180137" cy="40395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1371668"/>
            <a:r>
              <a:rPr lang="nb-NO" sz="675" b="1">
                <a:solidFill>
                  <a:schemeClr val="accent1"/>
                </a:solidFill>
              </a:rPr>
              <a:t>2018: </a:t>
            </a:r>
          </a:p>
          <a:p>
            <a:pPr algn="ctr" defTabSz="1371668"/>
            <a:r>
              <a:rPr lang="nb-NO" sz="675">
                <a:solidFill>
                  <a:schemeClr val="accent1"/>
                </a:solidFill>
              </a:rPr>
              <a:t>Vi fikk over 12 000 </a:t>
            </a:r>
            <a:br>
              <a:rPr lang="nb-NO" sz="675">
                <a:solidFill>
                  <a:schemeClr val="accent1"/>
                </a:solidFill>
              </a:rPr>
            </a:br>
            <a:r>
              <a:rPr lang="nb-NO" sz="675">
                <a:solidFill>
                  <a:schemeClr val="accent1"/>
                </a:solidFill>
              </a:rPr>
              <a:t>til å plukke plast</a:t>
            </a:r>
            <a:endParaRPr lang="nb-NO" sz="100">
              <a:solidFill>
                <a:schemeClr val="accent1"/>
              </a:solidFill>
            </a:endParaRPr>
          </a:p>
        </p:txBody>
      </p:sp>
      <p:sp>
        <p:nvSpPr>
          <p:cNvPr id="34" name="TekstSylinder 33">
            <a:extLst>
              <a:ext uri="{FF2B5EF4-FFF2-40B4-BE49-F238E27FC236}">
                <a16:creationId xmlns:a16="http://schemas.microsoft.com/office/drawing/2014/main" id="{ED3C4CB0-3F65-41E2-830B-056A190B9D6C}"/>
              </a:ext>
            </a:extLst>
          </p:cNvPr>
          <p:cNvSpPr txBox="1"/>
          <p:nvPr/>
        </p:nvSpPr>
        <p:spPr>
          <a:xfrm>
            <a:off x="3032729" y="4407911"/>
            <a:ext cx="1163341" cy="40395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1371668"/>
            <a:r>
              <a:rPr lang="nb-NO" sz="675" b="1">
                <a:solidFill>
                  <a:schemeClr val="accent1"/>
                </a:solidFill>
              </a:rPr>
              <a:t>2019: </a:t>
            </a:r>
            <a:br>
              <a:rPr lang="nb-NO" sz="675" b="1">
                <a:solidFill>
                  <a:schemeClr val="accent1"/>
                </a:solidFill>
              </a:rPr>
            </a:br>
            <a:r>
              <a:rPr lang="nb-NO" sz="675">
                <a:solidFill>
                  <a:schemeClr val="accent1"/>
                </a:solidFill>
              </a:rPr>
              <a:t>Vi fikk 20 000 </a:t>
            </a:r>
            <a:br>
              <a:rPr lang="nb-NO" sz="675">
                <a:solidFill>
                  <a:schemeClr val="accent1"/>
                </a:solidFill>
              </a:rPr>
            </a:br>
            <a:r>
              <a:rPr lang="nb-NO" sz="675">
                <a:solidFill>
                  <a:schemeClr val="accent1"/>
                </a:solidFill>
              </a:rPr>
              <a:t>opp av sofaen</a:t>
            </a:r>
            <a:endParaRPr lang="nb-NO" sz="100">
              <a:solidFill>
                <a:schemeClr val="accent1"/>
              </a:solidFill>
            </a:endParaRPr>
          </a:p>
        </p:txBody>
      </p:sp>
      <p:sp>
        <p:nvSpPr>
          <p:cNvPr id="38" name="TekstSylinder 37">
            <a:extLst>
              <a:ext uri="{FF2B5EF4-FFF2-40B4-BE49-F238E27FC236}">
                <a16:creationId xmlns:a16="http://schemas.microsoft.com/office/drawing/2014/main" id="{12FA40CD-53FE-43F5-A266-C52726B303BE}"/>
              </a:ext>
            </a:extLst>
          </p:cNvPr>
          <p:cNvSpPr txBox="1"/>
          <p:nvPr/>
        </p:nvSpPr>
        <p:spPr>
          <a:xfrm>
            <a:off x="4317744" y="4408660"/>
            <a:ext cx="1207534" cy="40395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1371668"/>
            <a:r>
              <a:rPr lang="nb-NO" sz="675" b="1">
                <a:solidFill>
                  <a:schemeClr val="accent1"/>
                </a:solidFill>
              </a:rPr>
              <a:t>2020:</a:t>
            </a:r>
            <a:br>
              <a:rPr lang="nb-NO" sz="675" b="1">
                <a:solidFill>
                  <a:schemeClr val="accent1"/>
                </a:solidFill>
              </a:rPr>
            </a:br>
            <a:r>
              <a:rPr lang="nb-NO" sz="675">
                <a:solidFill>
                  <a:schemeClr val="accent1"/>
                </a:solidFill>
              </a:rPr>
              <a:t>100 millioner til mange hundre aktiviteter</a:t>
            </a:r>
            <a:endParaRPr lang="nb-NO" sz="100">
              <a:solidFill>
                <a:schemeClr val="accent1"/>
              </a:solidFill>
            </a:endParaRPr>
          </a:p>
        </p:txBody>
      </p:sp>
      <p:sp>
        <p:nvSpPr>
          <p:cNvPr id="36" name="Plassholder for innhold 2">
            <a:extLst>
              <a:ext uri="{FF2B5EF4-FFF2-40B4-BE49-F238E27FC236}">
                <a16:creationId xmlns:a16="http://schemas.microsoft.com/office/drawing/2014/main" id="{78254F57-45A7-41D7-B7BC-9A205989676E}"/>
              </a:ext>
            </a:extLst>
          </p:cNvPr>
          <p:cNvSpPr txBox="1">
            <a:spLocks/>
          </p:cNvSpPr>
          <p:nvPr/>
        </p:nvSpPr>
        <p:spPr>
          <a:xfrm>
            <a:off x="5784622" y="499136"/>
            <a:ext cx="3071729" cy="1592774"/>
          </a:xfrm>
          <a:prstGeom prst="rect">
            <a:avLst/>
          </a:prstGeom>
          <a:solidFill>
            <a:srgbClr val="0059A5"/>
          </a:solidFill>
        </p:spPr>
        <p:txBody>
          <a:bodyPr vert="horz" lIns="216014" tIns="144010" rIns="144010" bIns="144010" rtlCol="0" anchor="ctr"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a:solidFill>
                  <a:schemeClr val="bg1"/>
                </a:solidFill>
                <a:latin typeface="+mj-lt"/>
              </a:rPr>
              <a:t>Hva betyr dette for meg?</a:t>
            </a:r>
            <a:endParaRPr lang="nb-NO" sz="525">
              <a:solidFill>
                <a:schemeClr val="bg1"/>
              </a:solidFill>
            </a:endParaRPr>
          </a:p>
          <a:p>
            <a:pPr marL="0" indent="0">
              <a:buNone/>
            </a:pPr>
            <a:r>
              <a:rPr lang="nb-NO" sz="1200">
                <a:solidFill>
                  <a:schemeClr val="bg1"/>
                </a:solidFill>
              </a:rPr>
              <a:t>Har du ideer, prosjekter eller kjenner du til prosjekter som øker bo-gleden i landsdelen vår?</a:t>
            </a:r>
          </a:p>
          <a:p>
            <a:pPr marL="0" indent="0">
              <a:buNone/>
            </a:pPr>
            <a:endParaRPr lang="nb-NO" sz="100">
              <a:solidFill>
                <a:schemeClr val="bg1"/>
              </a:solidFill>
            </a:endParaRPr>
          </a:p>
          <a:p>
            <a:pPr marL="0" indent="0">
              <a:buNone/>
            </a:pPr>
            <a:r>
              <a:rPr lang="nb-NO" sz="1200">
                <a:solidFill>
                  <a:schemeClr val="bg1"/>
                </a:solidFill>
              </a:rPr>
              <a:t>Søk på:</a:t>
            </a:r>
            <a:r>
              <a:rPr lang="nb-NO" sz="1200">
                <a:solidFill>
                  <a:schemeClr val="bg1"/>
                </a:solidFill>
                <a:hlinkClick r:id="rId5">
                  <a:extLst>
                    <a:ext uri="{A12FA001-AC4F-418D-AE19-62706E023703}">
                      <ahyp:hlinkClr xmlns:ahyp="http://schemas.microsoft.com/office/drawing/2018/hyperlinkcolor" val="tx"/>
                    </a:ext>
                  </a:extLst>
                </a:hlinkClick>
              </a:rPr>
              <a:t> </a:t>
            </a:r>
            <a:r>
              <a:rPr lang="nb-NO" sz="1200" b="1">
                <a:solidFill>
                  <a:schemeClr val="bg1"/>
                </a:solidFill>
                <a:hlinkClick r:id="rId5">
                  <a:extLst>
                    <a:ext uri="{A12FA001-AC4F-418D-AE19-62706E023703}">
                      <ahyp:hlinkClr xmlns:ahyp="http://schemas.microsoft.com/office/drawing/2018/hyperlinkcolor" val="tx"/>
                    </a:ext>
                  </a:extLst>
                </a:hlinkClick>
              </a:rPr>
              <a:t>smn.no/samfunn</a:t>
            </a:r>
            <a:endParaRPr lang="nb-NO" sz="1200" b="1">
              <a:solidFill>
                <a:schemeClr val="bg1"/>
              </a:solidFill>
            </a:endParaRPr>
          </a:p>
        </p:txBody>
      </p:sp>
      <p:sp>
        <p:nvSpPr>
          <p:cNvPr id="39" name="Tittel 5">
            <a:extLst>
              <a:ext uri="{FF2B5EF4-FFF2-40B4-BE49-F238E27FC236}">
                <a16:creationId xmlns:a16="http://schemas.microsoft.com/office/drawing/2014/main" id="{2DA1E73F-5D65-4DDB-8B1B-E72D9DD95969}"/>
              </a:ext>
            </a:extLst>
          </p:cNvPr>
          <p:cNvSpPr txBox="1">
            <a:spLocks/>
          </p:cNvSpPr>
          <p:nvPr/>
        </p:nvSpPr>
        <p:spPr>
          <a:xfrm>
            <a:off x="0" y="30679"/>
            <a:ext cx="9144000" cy="36991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nb-NO" sz="3000" b="1">
                <a:solidFill>
                  <a:srgbClr val="002060"/>
                </a:solidFill>
              </a:rPr>
              <a:t>Sparebankmodellen</a:t>
            </a:r>
            <a:endParaRPr lang="nb-NO" sz="3000">
              <a:solidFill>
                <a:srgbClr val="002060"/>
              </a:solidFill>
            </a:endParaRPr>
          </a:p>
        </p:txBody>
      </p:sp>
      <p:pic>
        <p:nvPicPr>
          <p:cNvPr id="45" name="Bilde 44">
            <a:extLst>
              <a:ext uri="{FF2B5EF4-FFF2-40B4-BE49-F238E27FC236}">
                <a16:creationId xmlns:a16="http://schemas.microsoft.com/office/drawing/2014/main" id="{381184C4-3A81-429C-AD6D-A6B5B704D07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760" t="2440" b="6763"/>
          <a:stretch/>
        </p:blipFill>
        <p:spPr>
          <a:xfrm>
            <a:off x="3237019" y="525020"/>
            <a:ext cx="2189462" cy="2191596"/>
          </a:xfrm>
          <a:prstGeom prst="rect">
            <a:avLst/>
          </a:prstGeom>
        </p:spPr>
      </p:pic>
      <p:sp>
        <p:nvSpPr>
          <p:cNvPr id="46" name="TekstSylinder 45">
            <a:extLst>
              <a:ext uri="{FF2B5EF4-FFF2-40B4-BE49-F238E27FC236}">
                <a16:creationId xmlns:a16="http://schemas.microsoft.com/office/drawing/2014/main" id="{3F4F9AC5-B840-4422-8B71-B06DDF9E6747}"/>
              </a:ext>
            </a:extLst>
          </p:cNvPr>
          <p:cNvSpPr txBox="1"/>
          <p:nvPr/>
        </p:nvSpPr>
        <p:spPr>
          <a:xfrm>
            <a:off x="4330452" y="1260791"/>
            <a:ext cx="970522" cy="646331"/>
          </a:xfrm>
          <a:prstGeom prst="rect">
            <a:avLst/>
          </a:prstGeom>
          <a:noFill/>
        </p:spPr>
        <p:txBody>
          <a:bodyPr wrap="square" rtlCol="0">
            <a:spAutoFit/>
          </a:bodyPr>
          <a:lstStyle/>
          <a:p>
            <a:pPr algn="ctr" defTabSz="685817">
              <a:defRPr/>
            </a:pPr>
            <a:r>
              <a:rPr lang="nb-NO" sz="1200">
                <a:solidFill>
                  <a:prstClr val="white"/>
                </a:solidFill>
                <a:latin typeface="SpareBank 1"/>
              </a:rPr>
              <a:t>Samfunnet</a:t>
            </a:r>
          </a:p>
          <a:p>
            <a:pPr algn="ctr" defTabSz="685817">
              <a:defRPr/>
            </a:pPr>
            <a:r>
              <a:rPr lang="nb-NO" sz="1200">
                <a:solidFill>
                  <a:prstClr val="white"/>
                </a:solidFill>
                <a:latin typeface="SpareBank 1"/>
              </a:rPr>
              <a:t>eier</a:t>
            </a:r>
          </a:p>
          <a:p>
            <a:pPr algn="ctr" defTabSz="685817">
              <a:defRPr/>
            </a:pPr>
            <a:r>
              <a:rPr lang="nb-NO" sz="1200" b="1">
                <a:solidFill>
                  <a:prstClr val="white"/>
                </a:solidFill>
                <a:latin typeface="SpareBank 1"/>
              </a:rPr>
              <a:t>Ca. 40 %</a:t>
            </a:r>
          </a:p>
        </p:txBody>
      </p:sp>
      <p:pic>
        <p:nvPicPr>
          <p:cNvPr id="47" name="Bilde 46">
            <a:extLst>
              <a:ext uri="{FF2B5EF4-FFF2-40B4-BE49-F238E27FC236}">
                <a16:creationId xmlns:a16="http://schemas.microsoft.com/office/drawing/2014/main" id="{971682B9-98E9-4881-BF8D-5609A6E11A02}"/>
              </a:ext>
            </a:extLst>
          </p:cNvPr>
          <p:cNvPicPr>
            <a:picLocks noChangeAspect="1"/>
          </p:cNvPicPr>
          <p:nvPr/>
        </p:nvPicPr>
        <p:blipFill rotWithShape="1">
          <a:blip r:embed="rId7"/>
          <a:srcRect b="10612"/>
          <a:stretch/>
        </p:blipFill>
        <p:spPr>
          <a:xfrm>
            <a:off x="4303461" y="2768602"/>
            <a:ext cx="1221816" cy="1647843"/>
          </a:xfrm>
          <a:prstGeom prst="rect">
            <a:avLst/>
          </a:prstGeom>
          <a:effectLst/>
        </p:spPr>
      </p:pic>
      <p:pic>
        <p:nvPicPr>
          <p:cNvPr id="53" name="Bilde 52">
            <a:extLst>
              <a:ext uri="{FF2B5EF4-FFF2-40B4-BE49-F238E27FC236}">
                <a16:creationId xmlns:a16="http://schemas.microsoft.com/office/drawing/2014/main" id="{30EB9130-B861-4632-B6D0-6CC8A9FCBA61}"/>
              </a:ext>
            </a:extLst>
          </p:cNvPr>
          <p:cNvPicPr>
            <a:picLocks noChangeAspect="1"/>
          </p:cNvPicPr>
          <p:nvPr/>
        </p:nvPicPr>
        <p:blipFill rotWithShape="1">
          <a:blip r:embed="rId8"/>
          <a:srcRect t="1" b="48570"/>
          <a:stretch/>
        </p:blipFill>
        <p:spPr>
          <a:xfrm>
            <a:off x="5780416" y="2245232"/>
            <a:ext cx="1646369" cy="2135479"/>
          </a:xfrm>
          <a:prstGeom prst="rect">
            <a:avLst/>
          </a:prstGeom>
          <a:effectLst/>
        </p:spPr>
      </p:pic>
      <p:sp>
        <p:nvSpPr>
          <p:cNvPr id="18" name="TekstSylinder 17">
            <a:extLst>
              <a:ext uri="{FF2B5EF4-FFF2-40B4-BE49-F238E27FC236}">
                <a16:creationId xmlns:a16="http://schemas.microsoft.com/office/drawing/2014/main" id="{A16290A0-56FB-4A5F-8B49-F35FA327295B}"/>
              </a:ext>
            </a:extLst>
          </p:cNvPr>
          <p:cNvSpPr txBox="1"/>
          <p:nvPr/>
        </p:nvSpPr>
        <p:spPr>
          <a:xfrm>
            <a:off x="5768065" y="4363314"/>
            <a:ext cx="1658720" cy="47320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nb-NO" sz="825" b="1">
                <a:solidFill>
                  <a:schemeClr val="accent1"/>
                </a:solidFill>
              </a:rPr>
              <a:t>2021:</a:t>
            </a:r>
            <a:br>
              <a:rPr lang="nb-NO" sz="825" b="1">
                <a:solidFill>
                  <a:schemeClr val="accent1"/>
                </a:solidFill>
              </a:rPr>
            </a:br>
            <a:r>
              <a:rPr lang="nb-NO" sz="825">
                <a:solidFill>
                  <a:schemeClr val="accent1"/>
                </a:solidFill>
              </a:rPr>
              <a:t>100 millioner til ENDELIG gjenåpner Midt-Norge</a:t>
            </a:r>
          </a:p>
        </p:txBody>
      </p:sp>
      <p:pic>
        <p:nvPicPr>
          <p:cNvPr id="19" name="Bilde 18">
            <a:extLst>
              <a:ext uri="{FF2B5EF4-FFF2-40B4-BE49-F238E27FC236}">
                <a16:creationId xmlns:a16="http://schemas.microsoft.com/office/drawing/2014/main" id="{62C410D6-19A5-48B4-9C57-9C4AFB360E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9749" y="4702155"/>
            <a:ext cx="884055" cy="225066"/>
          </a:xfrm>
          <a:prstGeom prst="rect">
            <a:avLst/>
          </a:prstGeom>
        </p:spPr>
      </p:pic>
      <p:pic>
        <p:nvPicPr>
          <p:cNvPr id="20" name="Picture 5">
            <a:extLst>
              <a:ext uri="{FF2B5EF4-FFF2-40B4-BE49-F238E27FC236}">
                <a16:creationId xmlns:a16="http://schemas.microsoft.com/office/drawing/2014/main" id="{8F2EE2C2-7C83-4FE6-AFBF-882ED1D1F01D}"/>
              </a:ext>
            </a:extLst>
          </p:cNvPr>
          <p:cNvPicPr>
            <a:picLocks noChangeAspect="1"/>
          </p:cNvPicPr>
          <p:nvPr/>
        </p:nvPicPr>
        <p:blipFill>
          <a:blip r:embed="rId10"/>
          <a:stretch>
            <a:fillRect/>
          </a:stretch>
        </p:blipFill>
        <p:spPr>
          <a:xfrm>
            <a:off x="7646686" y="4702155"/>
            <a:ext cx="1377566" cy="396187"/>
          </a:xfrm>
          <a:prstGeom prst="rect">
            <a:avLst/>
          </a:prstGeom>
        </p:spPr>
      </p:pic>
    </p:spTree>
    <p:extLst>
      <p:ext uri="{BB962C8B-B14F-4D97-AF65-F5344CB8AC3E}">
        <p14:creationId xmlns:p14="http://schemas.microsoft.com/office/powerpoint/2010/main" val="281402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animBg="1"/>
      <p:bldP spid="34" grpId="0" animBg="1"/>
      <p:bldP spid="38" grpId="0" animBg="1"/>
      <p:bldP spid="36"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FE77D24A-0FF7-46E1-992F-ECA7E2A01F83}"/>
              </a:ext>
            </a:extLst>
          </p:cNvPr>
          <p:cNvSpPr>
            <a:spLocks noGrp="1"/>
          </p:cNvSpPr>
          <p:nvPr>
            <p:ph type="sldNum" sz="quarter" idx="12"/>
          </p:nvPr>
        </p:nvSpPr>
        <p:spPr>
          <a:xfrm>
            <a:off x="220064" y="4831460"/>
            <a:ext cx="65724" cy="153888"/>
          </a:xfrm>
        </p:spPr>
        <p:txBody>
          <a:bodyPr/>
          <a:lstStyle/>
          <a:p>
            <a:fld id="{C8015E39-59DC-48A0-9676-AD2CAF5CD29F}" type="slidenum">
              <a:rPr lang="nb-NO" smtClean="0"/>
              <a:t>50</a:t>
            </a:fld>
            <a:endParaRPr lang="nb-NO"/>
          </a:p>
        </p:txBody>
      </p:sp>
      <p:pic>
        <p:nvPicPr>
          <p:cNvPr id="6" name="Bilde 5">
            <a:extLst>
              <a:ext uri="{FF2B5EF4-FFF2-40B4-BE49-F238E27FC236}">
                <a16:creationId xmlns:a16="http://schemas.microsoft.com/office/drawing/2014/main" id="{0A7B1A7D-BED8-41EA-AAAD-01A1593398AC}"/>
              </a:ext>
            </a:extLst>
          </p:cNvPr>
          <p:cNvPicPr>
            <a:picLocks noChangeAspect="1"/>
          </p:cNvPicPr>
          <p:nvPr/>
        </p:nvPicPr>
        <p:blipFill>
          <a:blip r:embed="rId2"/>
          <a:stretch>
            <a:fillRect/>
          </a:stretch>
        </p:blipFill>
        <p:spPr>
          <a:xfrm>
            <a:off x="510168" y="353669"/>
            <a:ext cx="6620906" cy="2399928"/>
          </a:xfrm>
          <a:prstGeom prst="rect">
            <a:avLst/>
          </a:prstGeom>
        </p:spPr>
      </p:pic>
      <p:pic>
        <p:nvPicPr>
          <p:cNvPr id="8" name="Bilde 7">
            <a:extLst>
              <a:ext uri="{FF2B5EF4-FFF2-40B4-BE49-F238E27FC236}">
                <a16:creationId xmlns:a16="http://schemas.microsoft.com/office/drawing/2014/main" id="{C76D11E4-D572-4142-82E3-B67BFD588BD9}"/>
              </a:ext>
            </a:extLst>
          </p:cNvPr>
          <p:cNvPicPr>
            <a:picLocks noChangeAspect="1"/>
          </p:cNvPicPr>
          <p:nvPr/>
        </p:nvPicPr>
        <p:blipFill>
          <a:blip r:embed="rId3"/>
          <a:stretch>
            <a:fillRect/>
          </a:stretch>
        </p:blipFill>
        <p:spPr>
          <a:xfrm>
            <a:off x="4948789" y="2870227"/>
            <a:ext cx="2272938" cy="2066800"/>
          </a:xfrm>
          <a:prstGeom prst="rect">
            <a:avLst/>
          </a:prstGeom>
        </p:spPr>
      </p:pic>
    </p:spTree>
    <p:extLst>
      <p:ext uri="{BB962C8B-B14F-4D97-AF65-F5344CB8AC3E}">
        <p14:creationId xmlns:p14="http://schemas.microsoft.com/office/powerpoint/2010/main" val="2500742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A0E444-8BB2-4BCE-B54B-8AA45BEA0743}"/>
              </a:ext>
            </a:extLst>
          </p:cNvPr>
          <p:cNvSpPr>
            <a:spLocks noGrp="1"/>
          </p:cNvSpPr>
          <p:nvPr>
            <p:ph type="title"/>
          </p:nvPr>
        </p:nvSpPr>
        <p:spPr/>
        <p:txBody>
          <a:bodyPr>
            <a:noAutofit/>
          </a:bodyPr>
          <a:lstStyle/>
          <a:p>
            <a:r>
              <a:rPr lang="nb-NO" sz="3300" dirty="0">
                <a:latin typeface="SpareBank 1" panose="020B0500030000000000" pitchFamily="34" charset="0"/>
              </a:rPr>
              <a:t>Hvor forsøker svindlere å lure deg?</a:t>
            </a:r>
          </a:p>
        </p:txBody>
      </p:sp>
      <p:sp>
        <p:nvSpPr>
          <p:cNvPr id="4" name="Plassholder for lysbildenummer 3">
            <a:extLst>
              <a:ext uri="{FF2B5EF4-FFF2-40B4-BE49-F238E27FC236}">
                <a16:creationId xmlns:a16="http://schemas.microsoft.com/office/drawing/2014/main" id="{0C5A5B6E-7180-41AB-B9B5-468A9C9359CF}"/>
              </a:ext>
            </a:extLst>
          </p:cNvPr>
          <p:cNvSpPr>
            <a:spLocks noGrp="1"/>
          </p:cNvSpPr>
          <p:nvPr>
            <p:ph type="sldNum" sz="quarter" idx="12"/>
          </p:nvPr>
        </p:nvSpPr>
        <p:spPr>
          <a:xfrm>
            <a:off x="220064" y="4831460"/>
            <a:ext cx="65724" cy="153888"/>
          </a:xfrm>
        </p:spPr>
        <p:txBody>
          <a:bodyPr/>
          <a:lstStyle/>
          <a:p>
            <a:fld id="{C8015E39-59DC-48A0-9676-AD2CAF5CD29F}" type="slidenum">
              <a:rPr lang="nb-NO" smtClean="0"/>
              <a:t>51</a:t>
            </a:fld>
            <a:endParaRPr lang="nb-NO"/>
          </a:p>
        </p:txBody>
      </p:sp>
      <p:pic>
        <p:nvPicPr>
          <p:cNvPr id="10" name="Plassholder for innhold 9">
            <a:extLst>
              <a:ext uri="{FF2B5EF4-FFF2-40B4-BE49-F238E27FC236}">
                <a16:creationId xmlns:a16="http://schemas.microsoft.com/office/drawing/2014/main" id="{C9468E47-EAA8-4971-A196-56EE6C87F003}"/>
              </a:ext>
            </a:extLst>
          </p:cNvPr>
          <p:cNvPicPr>
            <a:picLocks noGrp="1" noChangeAspect="1"/>
          </p:cNvPicPr>
          <p:nvPr>
            <p:ph idx="1"/>
          </p:nvPr>
        </p:nvPicPr>
        <p:blipFill>
          <a:blip r:embed="rId2"/>
          <a:stretch>
            <a:fillRect/>
          </a:stretch>
        </p:blipFill>
        <p:spPr>
          <a:xfrm>
            <a:off x="2366802" y="1164614"/>
            <a:ext cx="2159018" cy="2039463"/>
          </a:xfrm>
        </p:spPr>
      </p:pic>
      <p:pic>
        <p:nvPicPr>
          <p:cNvPr id="8" name="Bilde 7">
            <a:extLst>
              <a:ext uri="{FF2B5EF4-FFF2-40B4-BE49-F238E27FC236}">
                <a16:creationId xmlns:a16="http://schemas.microsoft.com/office/drawing/2014/main" id="{0BF2000A-462E-4132-887C-B7D62CF8CA8E}"/>
              </a:ext>
            </a:extLst>
          </p:cNvPr>
          <p:cNvPicPr>
            <a:picLocks noChangeAspect="1"/>
          </p:cNvPicPr>
          <p:nvPr/>
        </p:nvPicPr>
        <p:blipFill>
          <a:blip r:embed="rId3"/>
          <a:stretch>
            <a:fillRect/>
          </a:stretch>
        </p:blipFill>
        <p:spPr>
          <a:xfrm>
            <a:off x="71849" y="1164614"/>
            <a:ext cx="2151599" cy="2039464"/>
          </a:xfrm>
          <a:prstGeom prst="rect">
            <a:avLst/>
          </a:prstGeom>
        </p:spPr>
      </p:pic>
      <p:pic>
        <p:nvPicPr>
          <p:cNvPr id="12" name="Bilde 11">
            <a:extLst>
              <a:ext uri="{FF2B5EF4-FFF2-40B4-BE49-F238E27FC236}">
                <a16:creationId xmlns:a16="http://schemas.microsoft.com/office/drawing/2014/main" id="{6FEC71FE-9E27-4DE8-9AA3-A6C5E21F7F38}"/>
              </a:ext>
            </a:extLst>
          </p:cNvPr>
          <p:cNvPicPr>
            <a:picLocks noChangeAspect="1"/>
          </p:cNvPicPr>
          <p:nvPr/>
        </p:nvPicPr>
        <p:blipFill>
          <a:blip r:embed="rId4"/>
          <a:stretch>
            <a:fillRect/>
          </a:stretch>
        </p:blipFill>
        <p:spPr>
          <a:xfrm>
            <a:off x="4669173" y="1160884"/>
            <a:ext cx="2159018" cy="2039463"/>
          </a:xfrm>
          <a:prstGeom prst="rect">
            <a:avLst/>
          </a:prstGeom>
        </p:spPr>
      </p:pic>
      <p:pic>
        <p:nvPicPr>
          <p:cNvPr id="14" name="Bilde 13">
            <a:extLst>
              <a:ext uri="{FF2B5EF4-FFF2-40B4-BE49-F238E27FC236}">
                <a16:creationId xmlns:a16="http://schemas.microsoft.com/office/drawing/2014/main" id="{226A37ED-1DAF-4246-8929-72A6B4D52D96}"/>
              </a:ext>
            </a:extLst>
          </p:cNvPr>
          <p:cNvPicPr>
            <a:picLocks noChangeAspect="1"/>
          </p:cNvPicPr>
          <p:nvPr/>
        </p:nvPicPr>
        <p:blipFill>
          <a:blip r:embed="rId5"/>
          <a:stretch>
            <a:fillRect/>
          </a:stretch>
        </p:blipFill>
        <p:spPr>
          <a:xfrm>
            <a:off x="6940961" y="1164614"/>
            <a:ext cx="2162966" cy="2035733"/>
          </a:xfrm>
          <a:prstGeom prst="rect">
            <a:avLst/>
          </a:prstGeom>
        </p:spPr>
      </p:pic>
    </p:spTree>
    <p:extLst>
      <p:ext uri="{BB962C8B-B14F-4D97-AF65-F5344CB8AC3E}">
        <p14:creationId xmlns:p14="http://schemas.microsoft.com/office/powerpoint/2010/main" val="2563813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normAutofit fontScale="90000"/>
          </a:bodyPr>
          <a:lstStyle/>
          <a:p>
            <a:r>
              <a:rPr lang="nb-NO" dirty="0">
                <a:latin typeface="SpareBank 1" panose="020B0500030000000000" pitchFamily="34" charset="0"/>
              </a:rPr>
              <a:t>Svindel på telefon</a:t>
            </a:r>
          </a:p>
        </p:txBody>
      </p:sp>
      <p:sp>
        <p:nvSpPr>
          <p:cNvPr id="8" name="Plassholder for innhold 7"/>
          <p:cNvSpPr>
            <a:spLocks noGrp="1"/>
          </p:cNvSpPr>
          <p:nvPr>
            <p:ph idx="1"/>
          </p:nvPr>
        </p:nvSpPr>
        <p:spPr>
          <a:xfrm>
            <a:off x="586140" y="1253188"/>
            <a:ext cx="7971721" cy="3249663"/>
          </a:xfrm>
        </p:spPr>
        <p:txBody>
          <a:bodyPr>
            <a:normAutofit/>
          </a:bodyPr>
          <a:lstStyle/>
          <a:p>
            <a:r>
              <a:rPr lang="nb-NO" sz="1800" dirty="0">
                <a:latin typeface="SpareBank1-medium"/>
              </a:rPr>
              <a:t>Du blir oppringt og fortalt at det er registrert </a:t>
            </a:r>
            <a:r>
              <a:rPr lang="nb-NO" sz="1800" b="1" dirty="0">
                <a:latin typeface="SpareBank1-medium"/>
              </a:rPr>
              <a:t>mistenkelig aktivitet </a:t>
            </a:r>
            <a:r>
              <a:rPr lang="nb-NO" sz="1800" dirty="0">
                <a:latin typeface="SpareBank1-medium"/>
              </a:rPr>
              <a:t>i nettbanken din, eller at det er noe </a:t>
            </a:r>
            <a:r>
              <a:rPr lang="nb-NO" sz="1800" b="1" dirty="0">
                <a:latin typeface="SpareBank1-medium"/>
              </a:rPr>
              <a:t>feil med BankID</a:t>
            </a:r>
            <a:r>
              <a:rPr lang="nb-NO" sz="1800" dirty="0">
                <a:latin typeface="SpareBank1-medium"/>
              </a:rPr>
              <a:t>, eller at noen prøver å </a:t>
            </a:r>
            <a:r>
              <a:rPr lang="nb-NO" sz="1800" b="1" dirty="0">
                <a:latin typeface="SpareBank1-medium"/>
              </a:rPr>
              <a:t>bryte seg inn på kontoene dine</a:t>
            </a:r>
            <a:r>
              <a:rPr lang="nb-NO" sz="1800" dirty="0">
                <a:latin typeface="SpareBank1-medium"/>
              </a:rPr>
              <a:t>. </a:t>
            </a:r>
          </a:p>
          <a:p>
            <a:endParaRPr lang="nb-NO" sz="1800" dirty="0">
              <a:latin typeface="SpareBank1-medium"/>
            </a:endParaRPr>
          </a:p>
          <a:p>
            <a:r>
              <a:rPr lang="nb-NO" sz="1800" dirty="0">
                <a:latin typeface="SpareBank1-medium"/>
              </a:rPr>
              <a:t>Noen vil få deg til å tro at </a:t>
            </a:r>
            <a:r>
              <a:rPr lang="nb-NO" sz="1800" b="1" dirty="0">
                <a:latin typeface="SpareBank1-medium"/>
              </a:rPr>
              <a:t>du risikerer pengene </a:t>
            </a:r>
            <a:r>
              <a:rPr lang="nb-NO" sz="1800" dirty="0">
                <a:latin typeface="SpareBank1-medium"/>
              </a:rPr>
              <a:t>dine, og at </a:t>
            </a:r>
            <a:r>
              <a:rPr lang="nb-NO" sz="1800" b="1" dirty="0">
                <a:latin typeface="SpareBank1-medium"/>
              </a:rPr>
              <a:t>det haster</a:t>
            </a:r>
            <a:r>
              <a:rPr lang="nb-NO" sz="1800" dirty="0">
                <a:latin typeface="SpareBank1-medium"/>
              </a:rPr>
              <a:t>. Du blir bekymret og stresset, og det oppleves veldig ekte og ubehagelig.</a:t>
            </a:r>
          </a:p>
          <a:p>
            <a:endParaRPr lang="nb-NO" sz="1800" dirty="0">
              <a:latin typeface="SpareBank1-medium"/>
            </a:endParaRPr>
          </a:p>
          <a:p>
            <a:r>
              <a:rPr lang="nb-NO" sz="1800" dirty="0">
                <a:latin typeface="SpareBank1-medium"/>
              </a:rPr>
              <a:t>Den som ringer sier han er fra </a:t>
            </a:r>
            <a:r>
              <a:rPr lang="nb-NO" sz="1800" b="1" dirty="0">
                <a:latin typeface="SpareBank1-medium"/>
              </a:rPr>
              <a:t>Politiet</a:t>
            </a:r>
            <a:r>
              <a:rPr lang="nb-NO" sz="1800" dirty="0">
                <a:latin typeface="SpareBank1-medium"/>
              </a:rPr>
              <a:t>, fra </a:t>
            </a:r>
            <a:r>
              <a:rPr lang="nb-NO" sz="1800" b="1" dirty="0">
                <a:latin typeface="SpareBank1-medium"/>
              </a:rPr>
              <a:t>banken</a:t>
            </a:r>
            <a:r>
              <a:rPr lang="nb-NO" sz="1800" dirty="0">
                <a:latin typeface="SpareBank1-medium"/>
              </a:rPr>
              <a:t>, </a:t>
            </a:r>
            <a:r>
              <a:rPr lang="nb-NO" sz="1800" b="1" dirty="0">
                <a:latin typeface="SpareBank1-medium"/>
              </a:rPr>
              <a:t>Skatteetaten </a:t>
            </a:r>
            <a:r>
              <a:rPr lang="nb-NO" sz="1800" dirty="0">
                <a:latin typeface="SpareBank1-medium"/>
              </a:rPr>
              <a:t>eller andre kjente store etater med høy troverdighet.</a:t>
            </a:r>
          </a:p>
        </p:txBody>
      </p:sp>
      <p:sp>
        <p:nvSpPr>
          <p:cNvPr id="6" name="Plassholder for lysbildenummer 5"/>
          <p:cNvSpPr>
            <a:spLocks noGrp="1"/>
          </p:cNvSpPr>
          <p:nvPr>
            <p:ph type="sldNum" sz="quarter" idx="12"/>
          </p:nvPr>
        </p:nvSpPr>
        <p:spPr>
          <a:xfrm>
            <a:off x="220064" y="4831460"/>
            <a:ext cx="65724" cy="153888"/>
          </a:xfrm>
        </p:spPr>
        <p:txBody>
          <a:bodyPr/>
          <a:lstStyle/>
          <a:p>
            <a:fld id="{C8015E39-59DC-48A0-9676-AD2CAF5CD29F}" type="slidenum">
              <a:rPr lang="nb-NO" smtClean="0"/>
              <a:t>52</a:t>
            </a:fld>
            <a:endParaRPr lang="nb-NO"/>
          </a:p>
        </p:txBody>
      </p:sp>
    </p:spTree>
    <p:extLst>
      <p:ext uri="{BB962C8B-B14F-4D97-AF65-F5344CB8AC3E}">
        <p14:creationId xmlns:p14="http://schemas.microsoft.com/office/powerpoint/2010/main" val="128468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normAutofit fontScale="90000"/>
          </a:bodyPr>
          <a:lstStyle/>
          <a:p>
            <a:r>
              <a:rPr lang="nb-NO" dirty="0">
                <a:latin typeface="SpareBank 1" panose="020B0500030000000000" pitchFamily="34" charset="0"/>
              </a:rPr>
              <a:t>Svindel på telefon</a:t>
            </a:r>
          </a:p>
        </p:txBody>
      </p:sp>
      <p:sp>
        <p:nvSpPr>
          <p:cNvPr id="8" name="Plassholder for innhold 7"/>
          <p:cNvSpPr>
            <a:spLocks noGrp="1"/>
          </p:cNvSpPr>
          <p:nvPr>
            <p:ph idx="1"/>
          </p:nvPr>
        </p:nvSpPr>
        <p:spPr>
          <a:xfrm>
            <a:off x="586140" y="1253188"/>
            <a:ext cx="7971721" cy="3249663"/>
          </a:xfrm>
        </p:spPr>
        <p:txBody>
          <a:bodyPr>
            <a:normAutofit/>
          </a:bodyPr>
          <a:lstStyle/>
          <a:p>
            <a:r>
              <a:rPr lang="nb-NO" sz="1800" dirty="0">
                <a:latin typeface="SpareBank1-medium"/>
              </a:rPr>
              <a:t>Den som ringer deg, vil prøve å få deg til å si </a:t>
            </a:r>
            <a:r>
              <a:rPr lang="nb-NO" sz="1800" b="1" dirty="0">
                <a:latin typeface="SpareBank1-medium"/>
              </a:rPr>
              <a:t>passordet til Nettbank </a:t>
            </a:r>
            <a:r>
              <a:rPr lang="nb-NO" sz="1800" dirty="0">
                <a:latin typeface="SpareBank1-medium"/>
              </a:rPr>
              <a:t>el. </a:t>
            </a:r>
            <a:r>
              <a:rPr lang="nb-NO" sz="1800" b="1" dirty="0">
                <a:latin typeface="SpareBank1-medium"/>
              </a:rPr>
              <a:t>Mobilbank</a:t>
            </a:r>
            <a:r>
              <a:rPr lang="nb-NO" sz="1800" dirty="0">
                <a:latin typeface="SpareBank1-medium"/>
              </a:rPr>
              <a:t>, og </a:t>
            </a:r>
            <a:r>
              <a:rPr lang="nb-NO" sz="1800" b="1" dirty="0">
                <a:latin typeface="SpareBank1-medium"/>
              </a:rPr>
              <a:t>engangskoder</a:t>
            </a:r>
            <a:r>
              <a:rPr lang="nb-NO" sz="1800" dirty="0">
                <a:latin typeface="SpareBank1-medium"/>
              </a:rPr>
              <a:t> eller </a:t>
            </a:r>
            <a:r>
              <a:rPr lang="nb-NO" sz="1800" b="1" dirty="0" err="1">
                <a:latin typeface="SpareBank1-medium"/>
              </a:rPr>
              <a:t>BankID</a:t>
            </a:r>
            <a:r>
              <a:rPr lang="nb-NO" sz="1800" b="1" dirty="0">
                <a:latin typeface="SpareBank1-medium"/>
              </a:rPr>
              <a:t>-kode</a:t>
            </a:r>
            <a:r>
              <a:rPr lang="nb-NO" sz="1800" dirty="0">
                <a:latin typeface="SpareBank1-medium"/>
              </a:rPr>
              <a:t> for å kunne hjelpe deg.</a:t>
            </a:r>
          </a:p>
          <a:p>
            <a:pPr marL="0" indent="0">
              <a:buNone/>
            </a:pPr>
            <a:endParaRPr lang="nb-NO" sz="1800" dirty="0">
              <a:latin typeface="SpareBank1-medium"/>
            </a:endParaRPr>
          </a:p>
          <a:p>
            <a:r>
              <a:rPr lang="nb-NO" sz="1800" dirty="0">
                <a:latin typeface="SpareBank1-medium"/>
              </a:rPr>
              <a:t>Du kan også få en </a:t>
            </a:r>
            <a:r>
              <a:rPr lang="nb-NO" sz="1800" b="1" dirty="0">
                <a:latin typeface="SpareBank1-medium"/>
              </a:rPr>
              <a:t>SMS </a:t>
            </a:r>
            <a:r>
              <a:rPr lang="nb-NO" sz="1800" dirty="0">
                <a:latin typeface="SpareBank1-medium"/>
              </a:rPr>
              <a:t>eller </a:t>
            </a:r>
            <a:r>
              <a:rPr lang="nb-NO" sz="1800" b="1" dirty="0">
                <a:latin typeface="SpareBank1-medium"/>
              </a:rPr>
              <a:t>epost med link </a:t>
            </a:r>
            <a:r>
              <a:rPr lang="nb-NO" sz="1800" dirty="0">
                <a:latin typeface="SpareBank1-medium"/>
              </a:rPr>
              <a:t>etter samtalen, hvor du blir bedt om å taste inn </a:t>
            </a:r>
            <a:r>
              <a:rPr lang="nb-NO" sz="1800" dirty="0" err="1">
                <a:latin typeface="SpareBank1-medium"/>
              </a:rPr>
              <a:t>BankID</a:t>
            </a:r>
            <a:r>
              <a:rPr lang="nb-NO" sz="1800" dirty="0">
                <a:latin typeface="SpareBank1-medium"/>
              </a:rPr>
              <a:t>, passord eller koder.</a:t>
            </a:r>
          </a:p>
          <a:p>
            <a:pPr marL="0" indent="0">
              <a:buNone/>
            </a:pPr>
            <a:endParaRPr lang="nb-NO" sz="1800" dirty="0">
              <a:latin typeface="SpareBank1-medium"/>
            </a:endParaRPr>
          </a:p>
          <a:p>
            <a:r>
              <a:rPr lang="nb-NO" sz="1800" b="1" dirty="0">
                <a:latin typeface="SpareBank1-medium"/>
              </a:rPr>
              <a:t>Eldre</a:t>
            </a:r>
            <a:r>
              <a:rPr lang="nb-NO" sz="1800" dirty="0">
                <a:latin typeface="SpareBank1-medium"/>
              </a:rPr>
              <a:t> kunder er spesielt utsatt.</a:t>
            </a:r>
          </a:p>
          <a:p>
            <a:endParaRPr lang="nb-NO" sz="1800" dirty="0">
              <a:latin typeface="SpareBank1-medium"/>
            </a:endParaRPr>
          </a:p>
          <a:p>
            <a:r>
              <a:rPr lang="nb-NO" sz="1800" b="1" dirty="0">
                <a:solidFill>
                  <a:srgbClr val="FF0000"/>
                </a:solidFill>
                <a:latin typeface="SpareBank1-medium"/>
              </a:rPr>
              <a:t>Utfall: Svindler logger inn på dine kontoer, og overfører dine penger til sine konti, for eks. i utlandet. </a:t>
            </a:r>
          </a:p>
        </p:txBody>
      </p:sp>
      <p:sp>
        <p:nvSpPr>
          <p:cNvPr id="6" name="Plassholder for lysbildenummer 5"/>
          <p:cNvSpPr>
            <a:spLocks noGrp="1"/>
          </p:cNvSpPr>
          <p:nvPr>
            <p:ph type="sldNum" sz="quarter" idx="12"/>
          </p:nvPr>
        </p:nvSpPr>
        <p:spPr>
          <a:xfrm>
            <a:off x="220064" y="4831460"/>
            <a:ext cx="65724" cy="153888"/>
          </a:xfrm>
        </p:spPr>
        <p:txBody>
          <a:bodyPr/>
          <a:lstStyle/>
          <a:p>
            <a:fld id="{C8015E39-59DC-48A0-9676-AD2CAF5CD29F}" type="slidenum">
              <a:rPr lang="nb-NO" smtClean="0"/>
              <a:t>53</a:t>
            </a:fld>
            <a:endParaRPr lang="nb-NO"/>
          </a:p>
        </p:txBody>
      </p:sp>
    </p:spTree>
    <p:extLst>
      <p:ext uri="{BB962C8B-B14F-4D97-AF65-F5344CB8AC3E}">
        <p14:creationId xmlns:p14="http://schemas.microsoft.com/office/powerpoint/2010/main" val="3398222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15D9D60-E533-4BFD-AD13-2ECD57171A71}"/>
              </a:ext>
            </a:extLst>
          </p:cNvPr>
          <p:cNvSpPr>
            <a:spLocks noGrp="1"/>
          </p:cNvSpPr>
          <p:nvPr>
            <p:ph idx="1"/>
          </p:nvPr>
        </p:nvSpPr>
        <p:spPr>
          <a:xfrm>
            <a:off x="586140" y="1245395"/>
            <a:ext cx="7971721" cy="3501077"/>
          </a:xfrm>
        </p:spPr>
        <p:txBody>
          <a:bodyPr>
            <a:normAutofit/>
          </a:bodyPr>
          <a:lstStyle/>
          <a:p>
            <a:r>
              <a:rPr lang="nb-NO" sz="1800" dirty="0">
                <a:latin typeface="SpareBank1-medium"/>
              </a:rPr>
              <a:t>Du blir oppringt av noen som vil </a:t>
            </a:r>
            <a:r>
              <a:rPr lang="nb-NO" sz="1800" b="1" dirty="0">
                <a:latin typeface="SpareBank1-medium"/>
              </a:rPr>
              <a:t>hjelpe deg med problemer med PC-en </a:t>
            </a:r>
            <a:r>
              <a:rPr lang="nb-NO" sz="1800" dirty="0">
                <a:latin typeface="SpareBank1-medium"/>
              </a:rPr>
              <a:t>din. Denne personen presenterer seg å være fra f.eks</a:t>
            </a:r>
            <a:r>
              <a:rPr lang="nb-NO" sz="1800" b="1" dirty="0">
                <a:latin typeface="SpareBank1-medium"/>
              </a:rPr>
              <a:t>. Microsoft</a:t>
            </a:r>
            <a:r>
              <a:rPr lang="nb-NO" sz="1800" dirty="0">
                <a:latin typeface="SpareBank1-medium"/>
              </a:rPr>
              <a:t>, og snakker om </a:t>
            </a:r>
            <a:r>
              <a:rPr lang="nb-NO" sz="1800" b="1" dirty="0">
                <a:latin typeface="SpareBank1-medium"/>
              </a:rPr>
              <a:t>alvorlige problemer</a:t>
            </a:r>
            <a:r>
              <a:rPr lang="nb-NO" sz="1800" dirty="0">
                <a:latin typeface="SpareBank1-medium"/>
              </a:rPr>
              <a:t> med PC-en din. </a:t>
            </a:r>
          </a:p>
          <a:p>
            <a:pPr marL="0" indent="0">
              <a:buNone/>
            </a:pPr>
            <a:endParaRPr lang="nb-NO" sz="1800" dirty="0">
              <a:latin typeface="SpareBank1-medium"/>
            </a:endParaRPr>
          </a:p>
          <a:p>
            <a:r>
              <a:rPr lang="nb-NO" sz="1800" dirty="0">
                <a:latin typeface="SpareBank1-medium"/>
              </a:rPr>
              <a:t>Den som ringer, </a:t>
            </a:r>
            <a:r>
              <a:rPr lang="nb-NO" sz="1800" b="1" dirty="0">
                <a:latin typeface="SpareBank1-medium"/>
              </a:rPr>
              <a:t>viser deg feilmeldinger </a:t>
            </a:r>
            <a:r>
              <a:rPr lang="nb-NO" sz="1800" dirty="0">
                <a:latin typeface="SpareBank1-medium"/>
              </a:rPr>
              <a:t>på din PC, og presenterer disse som alvorlige. Deretter blir du </a:t>
            </a:r>
            <a:r>
              <a:rPr lang="nb-NO" sz="1800" b="1" dirty="0">
                <a:latin typeface="SpareBank1-medium"/>
              </a:rPr>
              <a:t>bedt om å installere programvare </a:t>
            </a:r>
            <a:r>
              <a:rPr lang="nb-NO" sz="1800" dirty="0">
                <a:latin typeface="SpareBank1-medium"/>
              </a:rPr>
              <a:t>som kan ta over PC (for eksempel </a:t>
            </a:r>
            <a:r>
              <a:rPr lang="nb-NO" sz="1800" b="1" dirty="0">
                <a:latin typeface="SpareBank1-medium"/>
              </a:rPr>
              <a:t>Team Viewer</a:t>
            </a:r>
            <a:r>
              <a:rPr lang="nb-NO" sz="1800" dirty="0">
                <a:latin typeface="SpareBank1-medium"/>
              </a:rPr>
              <a:t>) </a:t>
            </a:r>
          </a:p>
          <a:p>
            <a:endParaRPr lang="nb-NO" sz="1800" dirty="0">
              <a:latin typeface="SpareBank1-medium"/>
            </a:endParaRPr>
          </a:p>
        </p:txBody>
      </p:sp>
      <p:sp>
        <p:nvSpPr>
          <p:cNvPr id="4" name="Plassholder for lysbildenummer 3">
            <a:extLst>
              <a:ext uri="{FF2B5EF4-FFF2-40B4-BE49-F238E27FC236}">
                <a16:creationId xmlns:a16="http://schemas.microsoft.com/office/drawing/2014/main" id="{6BC2C29C-ECE7-49F9-877F-A3B9CB7C6BF1}"/>
              </a:ext>
            </a:extLst>
          </p:cNvPr>
          <p:cNvSpPr>
            <a:spLocks noGrp="1"/>
          </p:cNvSpPr>
          <p:nvPr>
            <p:ph type="sldNum" sz="quarter" idx="12"/>
          </p:nvPr>
        </p:nvSpPr>
        <p:spPr>
          <a:xfrm>
            <a:off x="220064" y="4831460"/>
            <a:ext cx="65724" cy="153888"/>
          </a:xfrm>
        </p:spPr>
        <p:txBody>
          <a:bodyPr/>
          <a:lstStyle/>
          <a:p>
            <a:fld id="{C8015E39-59DC-48A0-9676-AD2CAF5CD29F}" type="slidenum">
              <a:rPr lang="nb-NO" smtClean="0"/>
              <a:t>54</a:t>
            </a:fld>
            <a:endParaRPr lang="nb-NO"/>
          </a:p>
        </p:txBody>
      </p:sp>
      <p:sp>
        <p:nvSpPr>
          <p:cNvPr id="5" name="Tittel 6">
            <a:extLst>
              <a:ext uri="{FF2B5EF4-FFF2-40B4-BE49-F238E27FC236}">
                <a16:creationId xmlns:a16="http://schemas.microsoft.com/office/drawing/2014/main" id="{66298EBD-E87E-4BBA-9DFF-66159199AE4A}"/>
              </a:ext>
            </a:extLst>
          </p:cNvPr>
          <p:cNvSpPr>
            <a:spLocks noGrp="1"/>
          </p:cNvSpPr>
          <p:nvPr>
            <p:ph type="title"/>
          </p:nvPr>
        </p:nvSpPr>
        <p:spPr>
          <a:xfrm>
            <a:off x="585951" y="475004"/>
            <a:ext cx="7972098" cy="553577"/>
          </a:xfrm>
        </p:spPr>
        <p:txBody>
          <a:bodyPr>
            <a:normAutofit/>
          </a:bodyPr>
          <a:lstStyle/>
          <a:p>
            <a:r>
              <a:rPr lang="nb-NO" dirty="0">
                <a:latin typeface="SpareBank 1" panose="020B0500030000000000" pitchFamily="34" charset="0"/>
              </a:rPr>
              <a:t>Supportsvindel</a:t>
            </a:r>
          </a:p>
        </p:txBody>
      </p:sp>
    </p:spTree>
    <p:extLst>
      <p:ext uri="{BB962C8B-B14F-4D97-AF65-F5344CB8AC3E}">
        <p14:creationId xmlns:p14="http://schemas.microsoft.com/office/powerpoint/2010/main" val="1425029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15D9D60-E533-4BFD-AD13-2ECD57171A71}"/>
              </a:ext>
            </a:extLst>
          </p:cNvPr>
          <p:cNvSpPr>
            <a:spLocks noGrp="1"/>
          </p:cNvSpPr>
          <p:nvPr>
            <p:ph idx="1"/>
          </p:nvPr>
        </p:nvSpPr>
        <p:spPr>
          <a:xfrm>
            <a:off x="586140" y="1245395"/>
            <a:ext cx="7971721" cy="3501077"/>
          </a:xfrm>
        </p:spPr>
        <p:txBody>
          <a:bodyPr>
            <a:normAutofit/>
          </a:bodyPr>
          <a:lstStyle/>
          <a:p>
            <a:r>
              <a:rPr lang="nb-NO" sz="1800" dirty="0">
                <a:latin typeface="SpareBank1-medium"/>
              </a:rPr>
              <a:t>Du blir bedt om å </a:t>
            </a:r>
            <a:r>
              <a:rPr lang="nb-NO" sz="1800" b="1" dirty="0">
                <a:latin typeface="SpareBank1-medium"/>
              </a:rPr>
              <a:t>kjøpe et sikkerhetsprodukt </a:t>
            </a:r>
            <a:r>
              <a:rPr lang="nb-NO" sz="1800" dirty="0">
                <a:latin typeface="SpareBank1-medium"/>
              </a:rPr>
              <a:t>eller fornye en lisensavtale på for eksempel antivirus, som leder deg til en </a:t>
            </a:r>
            <a:r>
              <a:rPr lang="nb-NO" sz="1800" b="1" dirty="0">
                <a:latin typeface="SpareBank1-medium"/>
              </a:rPr>
              <a:t>falsk</a:t>
            </a:r>
            <a:r>
              <a:rPr lang="nb-NO" sz="1800" dirty="0">
                <a:latin typeface="SpareBank1-medium"/>
              </a:rPr>
              <a:t> </a:t>
            </a:r>
            <a:r>
              <a:rPr lang="nb-NO" sz="1800" b="1" dirty="0">
                <a:latin typeface="SpareBank1-medium"/>
              </a:rPr>
              <a:t>nettside</a:t>
            </a:r>
            <a:r>
              <a:rPr lang="nb-NO" sz="1800" dirty="0">
                <a:latin typeface="SpareBank1-medium"/>
              </a:rPr>
              <a:t> hvor du må skrive inn </a:t>
            </a:r>
            <a:r>
              <a:rPr lang="nb-NO" sz="1800" b="1" dirty="0">
                <a:latin typeface="SpareBank1-medium"/>
              </a:rPr>
              <a:t>betalingsinformasjon</a:t>
            </a:r>
            <a:r>
              <a:rPr lang="nb-NO" sz="1800" dirty="0">
                <a:latin typeface="SpareBank1-medium"/>
              </a:rPr>
              <a:t> og </a:t>
            </a:r>
            <a:r>
              <a:rPr lang="nb-NO" sz="1800" b="1" dirty="0">
                <a:latin typeface="SpareBank1-medium"/>
              </a:rPr>
              <a:t>koder</a:t>
            </a:r>
            <a:r>
              <a:rPr lang="nb-NO" sz="1800" dirty="0">
                <a:latin typeface="SpareBank1-medium"/>
              </a:rPr>
              <a:t> for å betale abonnement. </a:t>
            </a:r>
          </a:p>
          <a:p>
            <a:pPr marL="0" indent="0">
              <a:buNone/>
            </a:pPr>
            <a:endParaRPr lang="nb-NO" sz="1800" dirty="0">
              <a:latin typeface="SpareBank1-medium"/>
            </a:endParaRPr>
          </a:p>
          <a:p>
            <a:r>
              <a:rPr lang="nb-NO" sz="1800" dirty="0">
                <a:latin typeface="SpareBank1-medium"/>
              </a:rPr>
              <a:t>Eldre kunder er spesielt utsatt.</a:t>
            </a:r>
          </a:p>
          <a:p>
            <a:pPr marL="0" indent="0">
              <a:buNone/>
            </a:pPr>
            <a:endParaRPr lang="nb-NO" sz="1800" dirty="0">
              <a:latin typeface="SpareBank1-medium"/>
            </a:endParaRPr>
          </a:p>
          <a:p>
            <a:r>
              <a:rPr lang="nb-NO" sz="1800" b="1" dirty="0">
                <a:solidFill>
                  <a:srgbClr val="FF0000"/>
                </a:solidFill>
                <a:latin typeface="SpareBank1-medium"/>
              </a:rPr>
              <a:t>Utfall: Svindler logger inn på dine kontoer, og overfører dine penger til sine konti, for eks. i utlandet. </a:t>
            </a:r>
          </a:p>
          <a:p>
            <a:endParaRPr lang="nb-NO" sz="1800" dirty="0">
              <a:latin typeface="SpareBank1-medium"/>
            </a:endParaRPr>
          </a:p>
        </p:txBody>
      </p:sp>
      <p:sp>
        <p:nvSpPr>
          <p:cNvPr id="4" name="Plassholder for lysbildenummer 3">
            <a:extLst>
              <a:ext uri="{FF2B5EF4-FFF2-40B4-BE49-F238E27FC236}">
                <a16:creationId xmlns:a16="http://schemas.microsoft.com/office/drawing/2014/main" id="{6BC2C29C-ECE7-49F9-877F-A3B9CB7C6BF1}"/>
              </a:ext>
            </a:extLst>
          </p:cNvPr>
          <p:cNvSpPr>
            <a:spLocks noGrp="1"/>
          </p:cNvSpPr>
          <p:nvPr>
            <p:ph type="sldNum" sz="quarter" idx="12"/>
          </p:nvPr>
        </p:nvSpPr>
        <p:spPr>
          <a:xfrm>
            <a:off x="220064" y="4831460"/>
            <a:ext cx="65724" cy="153888"/>
          </a:xfrm>
        </p:spPr>
        <p:txBody>
          <a:bodyPr/>
          <a:lstStyle/>
          <a:p>
            <a:fld id="{C8015E39-59DC-48A0-9676-AD2CAF5CD29F}" type="slidenum">
              <a:rPr lang="nb-NO" smtClean="0"/>
              <a:t>55</a:t>
            </a:fld>
            <a:endParaRPr lang="nb-NO"/>
          </a:p>
        </p:txBody>
      </p:sp>
      <p:sp>
        <p:nvSpPr>
          <p:cNvPr id="5" name="Tittel 6">
            <a:extLst>
              <a:ext uri="{FF2B5EF4-FFF2-40B4-BE49-F238E27FC236}">
                <a16:creationId xmlns:a16="http://schemas.microsoft.com/office/drawing/2014/main" id="{66298EBD-E87E-4BBA-9DFF-66159199AE4A}"/>
              </a:ext>
            </a:extLst>
          </p:cNvPr>
          <p:cNvSpPr>
            <a:spLocks noGrp="1"/>
          </p:cNvSpPr>
          <p:nvPr>
            <p:ph type="title"/>
          </p:nvPr>
        </p:nvSpPr>
        <p:spPr>
          <a:xfrm>
            <a:off x="585951" y="475004"/>
            <a:ext cx="7972098" cy="553577"/>
          </a:xfrm>
        </p:spPr>
        <p:txBody>
          <a:bodyPr>
            <a:normAutofit/>
          </a:bodyPr>
          <a:lstStyle/>
          <a:p>
            <a:r>
              <a:rPr lang="nb-NO" dirty="0">
                <a:latin typeface="SpareBank 1" panose="020B0500030000000000" pitchFamily="34" charset="0"/>
              </a:rPr>
              <a:t>Supportsvindel</a:t>
            </a:r>
          </a:p>
        </p:txBody>
      </p:sp>
    </p:spTree>
    <p:extLst>
      <p:ext uri="{BB962C8B-B14F-4D97-AF65-F5344CB8AC3E}">
        <p14:creationId xmlns:p14="http://schemas.microsoft.com/office/powerpoint/2010/main" val="3895838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605B40D-6967-41FC-83FA-A302B10745E4}"/>
              </a:ext>
            </a:extLst>
          </p:cNvPr>
          <p:cNvSpPr>
            <a:spLocks noGrp="1"/>
          </p:cNvSpPr>
          <p:nvPr>
            <p:ph idx="1"/>
          </p:nvPr>
        </p:nvSpPr>
        <p:spPr/>
        <p:txBody>
          <a:bodyPr>
            <a:normAutofit/>
          </a:bodyPr>
          <a:lstStyle/>
          <a:p>
            <a:r>
              <a:rPr lang="nb-NO" sz="1800" dirty="0">
                <a:latin typeface="SpareBank1-medium"/>
              </a:rPr>
              <a:t>Du får et tilbud på nett om å </a:t>
            </a:r>
            <a:r>
              <a:rPr lang="nb-NO" sz="1800" b="1" dirty="0">
                <a:latin typeface="SpareBank1-medium"/>
              </a:rPr>
              <a:t>investere i aksjer eller kryptovaluta </a:t>
            </a:r>
            <a:r>
              <a:rPr lang="nb-NO" sz="1800" dirty="0">
                <a:latin typeface="SpareBank1-medium"/>
              </a:rPr>
              <a:t>(ofte Bitcoin, eller Ethereum), eller i selskaper som er en </a:t>
            </a:r>
            <a:r>
              <a:rPr lang="nb-NO" sz="1800" b="1" dirty="0">
                <a:latin typeface="SpareBank1-medium"/>
              </a:rPr>
              <a:t>«unik» mulighet</a:t>
            </a:r>
            <a:r>
              <a:rPr lang="nb-NO" sz="1800" dirty="0">
                <a:latin typeface="SpareBank1-medium"/>
              </a:rPr>
              <a:t>, eller som har et helt </a:t>
            </a:r>
            <a:r>
              <a:rPr lang="nb-NO" sz="1800" b="1" dirty="0">
                <a:latin typeface="SpareBank1-medium"/>
              </a:rPr>
              <a:t>spesielt produkt</a:t>
            </a:r>
            <a:r>
              <a:rPr lang="nb-NO" sz="1800" dirty="0">
                <a:latin typeface="SpareBank1-medium"/>
              </a:rPr>
              <a:t>. </a:t>
            </a:r>
          </a:p>
          <a:p>
            <a:pPr marL="0" indent="0">
              <a:buNone/>
            </a:pPr>
            <a:endParaRPr lang="nb-NO" sz="1800" dirty="0">
              <a:latin typeface="SpareBank1-medium"/>
            </a:endParaRPr>
          </a:p>
          <a:p>
            <a:r>
              <a:rPr lang="nb-NO" sz="1800" dirty="0">
                <a:latin typeface="SpareBank1-medium"/>
              </a:rPr>
              <a:t>Tilbudet virker veldig bra, og du får eksempler på </a:t>
            </a:r>
            <a:r>
              <a:rPr lang="nb-NO" sz="1800" b="1" dirty="0">
                <a:latin typeface="SpareBank1-medium"/>
              </a:rPr>
              <a:t>«garantert profitt»</a:t>
            </a:r>
            <a:r>
              <a:rPr lang="nb-NO" sz="1800" dirty="0">
                <a:latin typeface="SpareBank1-medium"/>
              </a:rPr>
              <a:t>, eller andre investorer som har blitt rike på investeringen.</a:t>
            </a:r>
          </a:p>
          <a:p>
            <a:pPr marL="0" indent="0">
              <a:buNone/>
            </a:pPr>
            <a:endParaRPr lang="nb-NO" sz="1800" dirty="0">
              <a:latin typeface="SpareBank1-medium"/>
            </a:endParaRPr>
          </a:p>
          <a:p>
            <a:r>
              <a:rPr lang="nb-NO" sz="1800" dirty="0">
                <a:latin typeface="SpareBank1-medium"/>
              </a:rPr>
              <a:t>Den som ringer, sier at </a:t>
            </a:r>
            <a:r>
              <a:rPr lang="nb-NO" sz="1800" b="1" dirty="0">
                <a:latin typeface="SpareBank1-medium"/>
              </a:rPr>
              <a:t>du får bare «denne ene muligheten</a:t>
            </a:r>
            <a:r>
              <a:rPr lang="nb-NO" sz="1800" dirty="0">
                <a:latin typeface="SpareBank1-medium"/>
              </a:rPr>
              <a:t>» og vil prøve å få det til å </a:t>
            </a:r>
            <a:r>
              <a:rPr lang="nb-NO" sz="1800" b="1" dirty="0">
                <a:latin typeface="SpareBank1-medium"/>
              </a:rPr>
              <a:t>haste</a:t>
            </a:r>
            <a:r>
              <a:rPr lang="nb-NO" sz="1800" dirty="0">
                <a:latin typeface="SpareBank1-medium"/>
              </a:rPr>
              <a:t> eller at du har </a:t>
            </a:r>
            <a:r>
              <a:rPr lang="nb-NO" sz="1800" b="1" dirty="0">
                <a:latin typeface="SpareBank1-medium"/>
              </a:rPr>
              <a:t>lite tid til rådighet</a:t>
            </a:r>
            <a:r>
              <a:rPr lang="nb-NO" sz="1800" dirty="0">
                <a:latin typeface="SpareBank1-medium"/>
              </a:rPr>
              <a:t>.</a:t>
            </a:r>
          </a:p>
          <a:p>
            <a:endParaRPr lang="nb-NO" dirty="0"/>
          </a:p>
        </p:txBody>
      </p:sp>
      <p:sp>
        <p:nvSpPr>
          <p:cNvPr id="4" name="Plassholder for lysbildenummer 3">
            <a:extLst>
              <a:ext uri="{FF2B5EF4-FFF2-40B4-BE49-F238E27FC236}">
                <a16:creationId xmlns:a16="http://schemas.microsoft.com/office/drawing/2014/main" id="{AED506D8-5475-4E8B-8D17-0790BA16F98A}"/>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56</a:t>
            </a:fld>
            <a:endParaRPr lang="nb-NO"/>
          </a:p>
        </p:txBody>
      </p:sp>
      <p:sp>
        <p:nvSpPr>
          <p:cNvPr id="5" name="Tittel 6">
            <a:extLst>
              <a:ext uri="{FF2B5EF4-FFF2-40B4-BE49-F238E27FC236}">
                <a16:creationId xmlns:a16="http://schemas.microsoft.com/office/drawing/2014/main" id="{269C6E39-59D6-451E-ABAA-595B4EA21C36}"/>
              </a:ext>
            </a:extLst>
          </p:cNvPr>
          <p:cNvSpPr>
            <a:spLocks noGrp="1"/>
          </p:cNvSpPr>
          <p:nvPr>
            <p:ph type="title"/>
          </p:nvPr>
        </p:nvSpPr>
        <p:spPr>
          <a:xfrm>
            <a:off x="585951" y="475004"/>
            <a:ext cx="7972098" cy="553577"/>
          </a:xfrm>
        </p:spPr>
        <p:txBody>
          <a:bodyPr>
            <a:normAutofit/>
          </a:bodyPr>
          <a:lstStyle/>
          <a:p>
            <a:r>
              <a:rPr lang="nb-NO" dirty="0">
                <a:latin typeface="SpareBank 1" panose="020B0500030000000000" pitchFamily="34" charset="0"/>
              </a:rPr>
              <a:t>Investeringssvindel</a:t>
            </a:r>
          </a:p>
        </p:txBody>
      </p:sp>
    </p:spTree>
    <p:extLst>
      <p:ext uri="{BB962C8B-B14F-4D97-AF65-F5344CB8AC3E}">
        <p14:creationId xmlns:p14="http://schemas.microsoft.com/office/powerpoint/2010/main" val="4031502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2605B40D-6967-41FC-83FA-A302B10745E4}"/>
              </a:ext>
            </a:extLst>
          </p:cNvPr>
          <p:cNvSpPr>
            <a:spLocks noGrp="1"/>
          </p:cNvSpPr>
          <p:nvPr>
            <p:ph idx="1"/>
          </p:nvPr>
        </p:nvSpPr>
        <p:spPr/>
        <p:txBody>
          <a:bodyPr>
            <a:normAutofit/>
          </a:bodyPr>
          <a:lstStyle/>
          <a:p>
            <a:r>
              <a:rPr lang="nb-NO" sz="1800" b="1" dirty="0">
                <a:latin typeface="SpareBank1-medium"/>
              </a:rPr>
              <a:t>Dokumentasjonen</a:t>
            </a:r>
            <a:r>
              <a:rPr lang="nb-NO" sz="1800" dirty="0">
                <a:latin typeface="SpareBank1-medium"/>
              </a:rPr>
              <a:t> du får er </a:t>
            </a:r>
            <a:r>
              <a:rPr lang="nb-NO" sz="1800" b="1" dirty="0">
                <a:latin typeface="SpareBank1-medium"/>
              </a:rPr>
              <a:t>uklar</a:t>
            </a:r>
            <a:r>
              <a:rPr lang="nb-NO" sz="1800" dirty="0">
                <a:latin typeface="SpareBank1-medium"/>
              </a:rPr>
              <a:t>, og kan være vanskelig å forstå.</a:t>
            </a:r>
          </a:p>
          <a:p>
            <a:pPr marL="0" indent="0">
              <a:buNone/>
            </a:pPr>
            <a:endParaRPr lang="nb-NO" sz="1800" dirty="0">
              <a:latin typeface="SpareBank1-medium"/>
            </a:endParaRPr>
          </a:p>
          <a:p>
            <a:r>
              <a:rPr lang="nb-NO" sz="1800" dirty="0">
                <a:latin typeface="SpareBank1-medium"/>
              </a:rPr>
              <a:t>Du kan bli bedt om å </a:t>
            </a:r>
            <a:r>
              <a:rPr lang="nb-NO" sz="1800" b="1" dirty="0">
                <a:latin typeface="SpareBank1-medium"/>
              </a:rPr>
              <a:t>overføre penger </a:t>
            </a:r>
            <a:r>
              <a:rPr lang="nb-NO" sz="1800" dirty="0">
                <a:latin typeface="SpareBank1-medium"/>
              </a:rPr>
              <a:t>til en norsk konto, eller til en </a:t>
            </a:r>
            <a:r>
              <a:rPr lang="nb-NO" sz="1800" b="1" dirty="0">
                <a:latin typeface="SpareBank1-medium"/>
              </a:rPr>
              <a:t>konto i utlandet. </a:t>
            </a:r>
            <a:r>
              <a:rPr lang="nb-NO" sz="1800" dirty="0">
                <a:latin typeface="SpareBank1-medium"/>
              </a:rPr>
              <a:t>Du kan også bli bedt om å </a:t>
            </a:r>
            <a:r>
              <a:rPr lang="nb-NO" sz="1800" b="1" dirty="0">
                <a:latin typeface="SpareBank1-medium"/>
              </a:rPr>
              <a:t>betale med kort</a:t>
            </a:r>
            <a:r>
              <a:rPr lang="nb-NO" sz="1800" dirty="0">
                <a:latin typeface="SpareBank1-medium"/>
              </a:rPr>
              <a:t> for å overføre penger.</a:t>
            </a:r>
          </a:p>
          <a:p>
            <a:pPr marL="0" indent="0">
              <a:buNone/>
            </a:pPr>
            <a:endParaRPr lang="nb-NO" sz="1800" dirty="0">
              <a:latin typeface="SpareBank1-medium"/>
            </a:endParaRPr>
          </a:p>
          <a:p>
            <a:r>
              <a:rPr lang="nb-NO" sz="1800" b="1" dirty="0">
                <a:latin typeface="SpareBank1-medium"/>
              </a:rPr>
              <a:t>Menn </a:t>
            </a:r>
            <a:r>
              <a:rPr lang="nb-NO" sz="1800" dirty="0">
                <a:latin typeface="SpareBank1-medium"/>
              </a:rPr>
              <a:t>er spesielt utsatt.</a:t>
            </a:r>
          </a:p>
          <a:p>
            <a:pPr marL="0" indent="0">
              <a:buNone/>
            </a:pPr>
            <a:endParaRPr lang="nb-NO" sz="1800" dirty="0">
              <a:latin typeface="SpareBank1-medium"/>
            </a:endParaRPr>
          </a:p>
          <a:p>
            <a:r>
              <a:rPr lang="nb-NO" sz="1800" b="1" dirty="0">
                <a:solidFill>
                  <a:srgbClr val="FF0000"/>
                </a:solidFill>
                <a:latin typeface="SpareBank1-medium"/>
              </a:rPr>
              <a:t>Utfall: Det blir aldri noen «superprofitt» på investerte penger - eller du blir bedt om å vente på profitt (inn i evigheten).</a:t>
            </a:r>
          </a:p>
          <a:p>
            <a:endParaRPr lang="nb-NO" dirty="0"/>
          </a:p>
        </p:txBody>
      </p:sp>
      <p:sp>
        <p:nvSpPr>
          <p:cNvPr id="4" name="Plassholder for lysbildenummer 3">
            <a:extLst>
              <a:ext uri="{FF2B5EF4-FFF2-40B4-BE49-F238E27FC236}">
                <a16:creationId xmlns:a16="http://schemas.microsoft.com/office/drawing/2014/main" id="{AED506D8-5475-4E8B-8D17-0790BA16F98A}"/>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57</a:t>
            </a:fld>
            <a:endParaRPr lang="nb-NO"/>
          </a:p>
        </p:txBody>
      </p:sp>
      <p:sp>
        <p:nvSpPr>
          <p:cNvPr id="5" name="Tittel 6">
            <a:extLst>
              <a:ext uri="{FF2B5EF4-FFF2-40B4-BE49-F238E27FC236}">
                <a16:creationId xmlns:a16="http://schemas.microsoft.com/office/drawing/2014/main" id="{269C6E39-59D6-451E-ABAA-595B4EA21C36}"/>
              </a:ext>
            </a:extLst>
          </p:cNvPr>
          <p:cNvSpPr>
            <a:spLocks noGrp="1"/>
          </p:cNvSpPr>
          <p:nvPr>
            <p:ph type="title"/>
          </p:nvPr>
        </p:nvSpPr>
        <p:spPr>
          <a:xfrm>
            <a:off x="585951" y="475004"/>
            <a:ext cx="7972098" cy="553577"/>
          </a:xfrm>
        </p:spPr>
        <p:txBody>
          <a:bodyPr>
            <a:normAutofit/>
          </a:bodyPr>
          <a:lstStyle/>
          <a:p>
            <a:r>
              <a:rPr lang="nb-NO" dirty="0">
                <a:latin typeface="SpareBank 1" panose="020B0500030000000000" pitchFamily="34" charset="0"/>
              </a:rPr>
              <a:t>Investeringssvindel</a:t>
            </a:r>
          </a:p>
        </p:txBody>
      </p:sp>
    </p:spTree>
    <p:extLst>
      <p:ext uri="{BB962C8B-B14F-4D97-AF65-F5344CB8AC3E}">
        <p14:creationId xmlns:p14="http://schemas.microsoft.com/office/powerpoint/2010/main" val="118521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7160DB-6684-4D75-B144-AE4D94D98B92}"/>
              </a:ext>
            </a:extLst>
          </p:cNvPr>
          <p:cNvSpPr>
            <a:spLocks noGrp="1"/>
          </p:cNvSpPr>
          <p:nvPr>
            <p:ph type="title"/>
          </p:nvPr>
        </p:nvSpPr>
        <p:spPr/>
        <p:txBody>
          <a:bodyPr>
            <a:normAutofit fontScale="90000"/>
          </a:bodyPr>
          <a:lstStyle/>
          <a:p>
            <a:r>
              <a:rPr lang="nb-NO" dirty="0">
                <a:latin typeface="SpareBank 1" panose="020B0500030000000000" pitchFamily="34" charset="0"/>
              </a:rPr>
              <a:t>Phishing via SMS eller E-post</a:t>
            </a:r>
          </a:p>
        </p:txBody>
      </p:sp>
      <p:sp>
        <p:nvSpPr>
          <p:cNvPr id="3" name="Plassholder for innhold 2">
            <a:extLst>
              <a:ext uri="{FF2B5EF4-FFF2-40B4-BE49-F238E27FC236}">
                <a16:creationId xmlns:a16="http://schemas.microsoft.com/office/drawing/2014/main" id="{1D25873D-AC60-40AF-823F-60DFF39D6D99}"/>
              </a:ext>
            </a:extLst>
          </p:cNvPr>
          <p:cNvSpPr>
            <a:spLocks noGrp="1"/>
          </p:cNvSpPr>
          <p:nvPr>
            <p:ph idx="1"/>
          </p:nvPr>
        </p:nvSpPr>
        <p:spPr/>
        <p:txBody>
          <a:bodyPr>
            <a:normAutofit/>
          </a:bodyPr>
          <a:lstStyle/>
          <a:p>
            <a:r>
              <a:rPr lang="nb-NO" sz="1800" dirty="0">
                <a:latin typeface="SpareBank1-medium"/>
              </a:rPr>
              <a:t>Du får en melding fra </a:t>
            </a:r>
            <a:r>
              <a:rPr lang="nb-NO" sz="1800" b="1" dirty="0">
                <a:latin typeface="SpareBank1-medium"/>
              </a:rPr>
              <a:t>banken din, Skatt, Altinn, Posten, </a:t>
            </a:r>
            <a:r>
              <a:rPr lang="nb-NO" sz="1800" b="1" dirty="0" err="1">
                <a:latin typeface="SpareBank1-medium"/>
              </a:rPr>
              <a:t>PayPal</a:t>
            </a:r>
            <a:r>
              <a:rPr lang="nb-NO" sz="1800" b="1" dirty="0">
                <a:latin typeface="SpareBank1-medium"/>
              </a:rPr>
              <a:t>, eller andre kjente tjenester</a:t>
            </a:r>
            <a:r>
              <a:rPr lang="nb-NO" sz="1800" dirty="0">
                <a:latin typeface="SpareBank1-medium"/>
              </a:rPr>
              <a:t> som inneholder en </a:t>
            </a:r>
            <a:r>
              <a:rPr lang="nb-NO" sz="1800" b="1" dirty="0">
                <a:latin typeface="SpareBank1-medium"/>
              </a:rPr>
              <a:t>lenke</a:t>
            </a:r>
            <a:r>
              <a:rPr lang="nb-NO" sz="1800" dirty="0">
                <a:latin typeface="SpareBank1-medium"/>
              </a:rPr>
              <a:t> </a:t>
            </a:r>
            <a:r>
              <a:rPr lang="nb-NO" sz="1800" b="1" dirty="0">
                <a:latin typeface="SpareBank1-medium"/>
              </a:rPr>
              <a:t>til et falskt nettsted</a:t>
            </a:r>
            <a:r>
              <a:rPr lang="nb-NO" sz="1800" dirty="0">
                <a:latin typeface="SpareBank1-medium"/>
              </a:rPr>
              <a:t>. Den ligner på tidligere meldinger om </a:t>
            </a:r>
            <a:r>
              <a:rPr lang="nb-NO" sz="1800" b="1" dirty="0">
                <a:latin typeface="SpareBank1-medium"/>
              </a:rPr>
              <a:t>kundeservice </a:t>
            </a:r>
            <a:r>
              <a:rPr lang="nb-NO" sz="1800" dirty="0">
                <a:latin typeface="SpareBank1-medium"/>
              </a:rPr>
              <a:t>og den kan legge seg inn i en tidligere meldingstråd med banken. </a:t>
            </a:r>
          </a:p>
          <a:p>
            <a:pPr marL="0" indent="0">
              <a:buNone/>
            </a:pPr>
            <a:endParaRPr lang="nb-NO" sz="1800" dirty="0">
              <a:latin typeface="SpareBank1-medium"/>
            </a:endParaRPr>
          </a:p>
          <a:p>
            <a:r>
              <a:rPr lang="nb-NO" sz="1800" dirty="0">
                <a:latin typeface="SpareBank1-medium"/>
              </a:rPr>
              <a:t>Meldingen forsøker å få deg til å </a:t>
            </a:r>
            <a:r>
              <a:rPr lang="nb-NO" sz="1800" b="1" dirty="0">
                <a:latin typeface="SpareBank1-medium"/>
              </a:rPr>
              <a:t>klikke på en lenke</a:t>
            </a:r>
            <a:r>
              <a:rPr lang="nb-NO" sz="1800" dirty="0">
                <a:latin typeface="SpareBank1-medium"/>
              </a:rPr>
              <a:t>. Du kommer da til en </a:t>
            </a:r>
            <a:r>
              <a:rPr lang="nb-NO" sz="1800" b="1" dirty="0">
                <a:latin typeface="SpareBank1-medium"/>
              </a:rPr>
              <a:t>falsk nettside</a:t>
            </a:r>
            <a:r>
              <a:rPr lang="nb-NO" sz="1800" dirty="0">
                <a:latin typeface="SpareBank1-medium"/>
              </a:rPr>
              <a:t>, hvor du blir bedt om å legge inn for eksempel </a:t>
            </a:r>
            <a:r>
              <a:rPr lang="nb-NO" sz="1800" b="1" dirty="0">
                <a:latin typeface="SpareBank1-medium"/>
              </a:rPr>
              <a:t>betalingsinformasjon, passord</a:t>
            </a:r>
            <a:r>
              <a:rPr lang="nb-NO" sz="1800" dirty="0">
                <a:latin typeface="SpareBank1-medium"/>
              </a:rPr>
              <a:t> eller </a:t>
            </a:r>
            <a:r>
              <a:rPr lang="nb-NO" sz="1800" b="1" dirty="0">
                <a:latin typeface="SpareBank1-medium"/>
              </a:rPr>
              <a:t>bankID</a:t>
            </a:r>
            <a:r>
              <a:rPr lang="nb-NO" sz="1800" dirty="0">
                <a:latin typeface="SpareBank1-medium"/>
              </a:rPr>
              <a:t>. </a:t>
            </a:r>
          </a:p>
          <a:p>
            <a:pPr marL="0" indent="0">
              <a:buNone/>
            </a:pPr>
            <a:endParaRPr lang="nb-NO" sz="1800" dirty="0">
              <a:latin typeface="SpareBank1-medium"/>
            </a:endParaRPr>
          </a:p>
          <a:p>
            <a:r>
              <a:rPr lang="nb-NO" sz="1800" b="1" dirty="0">
                <a:solidFill>
                  <a:srgbClr val="FF0000"/>
                </a:solidFill>
                <a:latin typeface="SpareBank1-medium"/>
              </a:rPr>
              <a:t>Utfall: Svindler logger inn på dine kontoer, og overfører dine penger til sine konti, for eks. i utlandet. </a:t>
            </a:r>
          </a:p>
          <a:p>
            <a:endParaRPr lang="nb-NO" sz="1800" dirty="0">
              <a:latin typeface="SpareBank1-medium"/>
            </a:endParaRPr>
          </a:p>
          <a:p>
            <a:endParaRPr lang="nb-NO" sz="1800" dirty="0">
              <a:latin typeface="SpareBank1-medium"/>
            </a:endParaRPr>
          </a:p>
        </p:txBody>
      </p:sp>
      <p:sp>
        <p:nvSpPr>
          <p:cNvPr id="4" name="Plassholder for lysbildenummer 3">
            <a:extLst>
              <a:ext uri="{FF2B5EF4-FFF2-40B4-BE49-F238E27FC236}">
                <a16:creationId xmlns:a16="http://schemas.microsoft.com/office/drawing/2014/main" id="{C63F4365-E2DA-4643-8DD3-ED03312DDA33}"/>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58</a:t>
            </a:fld>
            <a:endParaRPr lang="nb-NO"/>
          </a:p>
        </p:txBody>
      </p:sp>
    </p:spTree>
    <p:extLst>
      <p:ext uri="{BB962C8B-B14F-4D97-AF65-F5344CB8AC3E}">
        <p14:creationId xmlns:p14="http://schemas.microsoft.com/office/powerpoint/2010/main" val="3820862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50AA09-E44C-4C14-8EA8-CD2F09C0CF25}"/>
              </a:ext>
            </a:extLst>
          </p:cNvPr>
          <p:cNvSpPr>
            <a:spLocks noGrp="1"/>
          </p:cNvSpPr>
          <p:nvPr>
            <p:ph type="title"/>
          </p:nvPr>
        </p:nvSpPr>
        <p:spPr/>
        <p:txBody>
          <a:bodyPr>
            <a:normAutofit fontScale="90000"/>
          </a:bodyPr>
          <a:lstStyle/>
          <a:p>
            <a:r>
              <a:rPr lang="nb-NO" dirty="0">
                <a:latin typeface="SpareBank 1" panose="020B0500030000000000" pitchFamily="34" charset="0"/>
              </a:rPr>
              <a:t>Eksempel på svindel-</a:t>
            </a:r>
            <a:r>
              <a:rPr lang="nb-NO" dirty="0" err="1">
                <a:latin typeface="SpareBank 1" panose="020B0500030000000000" pitchFamily="34" charset="0"/>
              </a:rPr>
              <a:t>sms</a:t>
            </a:r>
            <a:endParaRPr lang="nb-NO" dirty="0"/>
          </a:p>
        </p:txBody>
      </p:sp>
      <p:pic>
        <p:nvPicPr>
          <p:cNvPr id="6" name="Plassholder for innhold 5">
            <a:extLst>
              <a:ext uri="{FF2B5EF4-FFF2-40B4-BE49-F238E27FC236}">
                <a16:creationId xmlns:a16="http://schemas.microsoft.com/office/drawing/2014/main" id="{8C5B7DD8-4C2C-4A8A-9BD8-FFBA3A15C562}"/>
              </a:ext>
            </a:extLst>
          </p:cNvPr>
          <p:cNvPicPr>
            <a:picLocks noGrp="1" noChangeAspect="1"/>
          </p:cNvPicPr>
          <p:nvPr>
            <p:ph idx="1"/>
          </p:nvPr>
        </p:nvPicPr>
        <p:blipFill>
          <a:blip r:embed="rId2"/>
          <a:stretch>
            <a:fillRect/>
          </a:stretch>
        </p:blipFill>
        <p:spPr>
          <a:xfrm>
            <a:off x="586140" y="1159534"/>
            <a:ext cx="1650015" cy="1900018"/>
          </a:xfrm>
        </p:spPr>
      </p:pic>
      <p:sp>
        <p:nvSpPr>
          <p:cNvPr id="4" name="Plassholder for lysbildenummer 3">
            <a:extLst>
              <a:ext uri="{FF2B5EF4-FFF2-40B4-BE49-F238E27FC236}">
                <a16:creationId xmlns:a16="http://schemas.microsoft.com/office/drawing/2014/main" id="{60BCC6BF-76F0-43FE-BFE2-E33340060981}"/>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59</a:t>
            </a:fld>
            <a:endParaRPr lang="nb-NO"/>
          </a:p>
        </p:txBody>
      </p:sp>
      <p:pic>
        <p:nvPicPr>
          <p:cNvPr id="8" name="Bilde 7">
            <a:extLst>
              <a:ext uri="{FF2B5EF4-FFF2-40B4-BE49-F238E27FC236}">
                <a16:creationId xmlns:a16="http://schemas.microsoft.com/office/drawing/2014/main" id="{D722D9B7-141C-4883-A3CC-3D8047299F62}"/>
              </a:ext>
            </a:extLst>
          </p:cNvPr>
          <p:cNvPicPr>
            <a:picLocks noChangeAspect="1"/>
          </p:cNvPicPr>
          <p:nvPr/>
        </p:nvPicPr>
        <p:blipFill>
          <a:blip r:embed="rId3"/>
          <a:stretch>
            <a:fillRect/>
          </a:stretch>
        </p:blipFill>
        <p:spPr>
          <a:xfrm>
            <a:off x="3197451" y="1159535"/>
            <a:ext cx="1516834" cy="3061933"/>
          </a:xfrm>
          <a:prstGeom prst="rect">
            <a:avLst/>
          </a:prstGeom>
        </p:spPr>
      </p:pic>
      <p:pic>
        <p:nvPicPr>
          <p:cNvPr id="10" name="Bilde 9">
            <a:extLst>
              <a:ext uri="{FF2B5EF4-FFF2-40B4-BE49-F238E27FC236}">
                <a16:creationId xmlns:a16="http://schemas.microsoft.com/office/drawing/2014/main" id="{FB179A98-DDCA-4CEE-8921-E0EBFCC6E0FE}"/>
              </a:ext>
            </a:extLst>
          </p:cNvPr>
          <p:cNvPicPr>
            <a:picLocks noChangeAspect="1"/>
          </p:cNvPicPr>
          <p:nvPr/>
        </p:nvPicPr>
        <p:blipFill>
          <a:blip r:embed="rId4"/>
          <a:stretch>
            <a:fillRect/>
          </a:stretch>
        </p:blipFill>
        <p:spPr>
          <a:xfrm>
            <a:off x="5675582" y="1159534"/>
            <a:ext cx="1885732" cy="1885732"/>
          </a:xfrm>
          <a:prstGeom prst="rect">
            <a:avLst/>
          </a:prstGeom>
        </p:spPr>
      </p:pic>
    </p:spTree>
    <p:extLst>
      <p:ext uri="{BB962C8B-B14F-4D97-AF65-F5344CB8AC3E}">
        <p14:creationId xmlns:p14="http://schemas.microsoft.com/office/powerpoint/2010/main" val="374630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A71CE1-0305-4067-A449-5B2E4922DE6A}"/>
              </a:ext>
            </a:extLst>
          </p:cNvPr>
          <p:cNvSpPr>
            <a:spLocks noGrp="1"/>
          </p:cNvSpPr>
          <p:nvPr>
            <p:ph type="title"/>
          </p:nvPr>
        </p:nvSpPr>
        <p:spPr>
          <a:xfrm>
            <a:off x="237528" y="175616"/>
            <a:ext cx="8407601" cy="941796"/>
          </a:xfrm>
        </p:spPr>
        <p:txBody>
          <a:bodyPr/>
          <a:lstStyle/>
          <a:p>
            <a:r>
              <a:rPr lang="nb-NO"/>
              <a:t>Vi har spurt våre medeiere om hva </a:t>
            </a:r>
            <a:r>
              <a:rPr lang="nb-NO" err="1"/>
              <a:t>samfunnsutbyttet</a:t>
            </a:r>
            <a:r>
              <a:rPr lang="nb-NO"/>
              <a:t> skal brukes til:</a:t>
            </a:r>
          </a:p>
        </p:txBody>
      </p:sp>
      <p:sp>
        <p:nvSpPr>
          <p:cNvPr id="4" name="Plassholder for tekst 3">
            <a:extLst>
              <a:ext uri="{FF2B5EF4-FFF2-40B4-BE49-F238E27FC236}">
                <a16:creationId xmlns:a16="http://schemas.microsoft.com/office/drawing/2014/main" id="{D843A64C-4E47-42BA-A35D-79959030576C}"/>
              </a:ext>
            </a:extLst>
          </p:cNvPr>
          <p:cNvSpPr>
            <a:spLocks noGrp="1"/>
          </p:cNvSpPr>
          <p:nvPr>
            <p:ph type="body" sz="quarter" idx="26"/>
          </p:nvPr>
        </p:nvSpPr>
        <p:spPr>
          <a:xfrm>
            <a:off x="3405188" y="1271826"/>
            <a:ext cx="5239941" cy="225028"/>
          </a:xfrm>
        </p:spPr>
        <p:txBody>
          <a:bodyPr>
            <a:normAutofit fontScale="77500" lnSpcReduction="20000"/>
          </a:bodyPr>
          <a:lstStyle/>
          <a:p>
            <a:r>
              <a:rPr lang="nb-NO"/>
              <a:t>10.124 personer og over 100 nøkkelpersoner og samarbeidspartnere har sagt sin mening om hva som vil gjøre Midt-Norge til et bedre sted å bo. </a:t>
            </a:r>
          </a:p>
        </p:txBody>
      </p:sp>
      <p:pic>
        <p:nvPicPr>
          <p:cNvPr id="9" name="Bilde 8">
            <a:extLst>
              <a:ext uri="{FF2B5EF4-FFF2-40B4-BE49-F238E27FC236}">
                <a16:creationId xmlns:a16="http://schemas.microsoft.com/office/drawing/2014/main" id="{071A849F-3DE7-472A-A08C-CD6A7C1221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001"/>
          <a:stretch/>
        </p:blipFill>
        <p:spPr>
          <a:xfrm>
            <a:off x="395561" y="1139776"/>
            <a:ext cx="2658182" cy="3524009"/>
          </a:xfrm>
          <a:prstGeom prst="rect">
            <a:avLst/>
          </a:prstGeom>
        </p:spPr>
      </p:pic>
      <p:pic>
        <p:nvPicPr>
          <p:cNvPr id="8" name="Bilde 7">
            <a:extLst>
              <a:ext uri="{FF2B5EF4-FFF2-40B4-BE49-F238E27FC236}">
                <a16:creationId xmlns:a16="http://schemas.microsoft.com/office/drawing/2014/main" id="{EC9EB565-8F9B-4D5E-9704-AC4ECF92ED0E}"/>
              </a:ext>
            </a:extLst>
          </p:cNvPr>
          <p:cNvPicPr>
            <a:picLocks noChangeAspect="1"/>
          </p:cNvPicPr>
          <p:nvPr/>
        </p:nvPicPr>
        <p:blipFill>
          <a:blip r:embed="rId4"/>
          <a:stretch>
            <a:fillRect/>
          </a:stretch>
        </p:blipFill>
        <p:spPr>
          <a:xfrm>
            <a:off x="3140107" y="2091780"/>
            <a:ext cx="2843888" cy="2338512"/>
          </a:xfrm>
          <a:prstGeom prst="rect">
            <a:avLst/>
          </a:prstGeom>
        </p:spPr>
      </p:pic>
      <p:pic>
        <p:nvPicPr>
          <p:cNvPr id="12" name="Bilde 11">
            <a:extLst>
              <a:ext uri="{FF2B5EF4-FFF2-40B4-BE49-F238E27FC236}">
                <a16:creationId xmlns:a16="http://schemas.microsoft.com/office/drawing/2014/main" id="{29E53E51-AE15-4941-878A-4CBFB76DF108}"/>
              </a:ext>
            </a:extLst>
          </p:cNvPr>
          <p:cNvPicPr>
            <a:picLocks noChangeAspect="1"/>
          </p:cNvPicPr>
          <p:nvPr/>
        </p:nvPicPr>
        <p:blipFill>
          <a:blip r:embed="rId5"/>
          <a:stretch>
            <a:fillRect/>
          </a:stretch>
        </p:blipFill>
        <p:spPr>
          <a:xfrm>
            <a:off x="6156722" y="2956268"/>
            <a:ext cx="816156" cy="816156"/>
          </a:xfrm>
          <a:prstGeom prst="rect">
            <a:avLst/>
          </a:prstGeom>
        </p:spPr>
      </p:pic>
      <p:pic>
        <p:nvPicPr>
          <p:cNvPr id="14" name="Bilde 13">
            <a:extLst>
              <a:ext uri="{FF2B5EF4-FFF2-40B4-BE49-F238E27FC236}">
                <a16:creationId xmlns:a16="http://schemas.microsoft.com/office/drawing/2014/main" id="{D1C35F91-40DD-4043-9110-B6DDD71E224A}"/>
              </a:ext>
            </a:extLst>
          </p:cNvPr>
          <p:cNvPicPr>
            <a:picLocks noChangeAspect="1"/>
          </p:cNvPicPr>
          <p:nvPr/>
        </p:nvPicPr>
        <p:blipFill>
          <a:blip r:embed="rId6"/>
          <a:stretch>
            <a:fillRect/>
          </a:stretch>
        </p:blipFill>
        <p:spPr>
          <a:xfrm>
            <a:off x="7123490" y="2956268"/>
            <a:ext cx="816156" cy="821708"/>
          </a:xfrm>
          <a:prstGeom prst="rect">
            <a:avLst/>
          </a:prstGeom>
        </p:spPr>
      </p:pic>
      <p:pic>
        <p:nvPicPr>
          <p:cNvPr id="15" name="Bilde 14">
            <a:extLst>
              <a:ext uri="{FF2B5EF4-FFF2-40B4-BE49-F238E27FC236}">
                <a16:creationId xmlns:a16="http://schemas.microsoft.com/office/drawing/2014/main" id="{B503DAE5-012D-473D-B59F-B657891C2722}"/>
              </a:ext>
            </a:extLst>
          </p:cNvPr>
          <p:cNvPicPr>
            <a:picLocks noChangeAspect="1"/>
          </p:cNvPicPr>
          <p:nvPr/>
        </p:nvPicPr>
        <p:blipFill>
          <a:blip r:embed="rId7"/>
          <a:stretch>
            <a:fillRect/>
          </a:stretch>
        </p:blipFill>
        <p:spPr>
          <a:xfrm>
            <a:off x="8090259" y="2956268"/>
            <a:ext cx="816156" cy="816156"/>
          </a:xfrm>
          <a:prstGeom prst="rect">
            <a:avLst/>
          </a:prstGeom>
        </p:spPr>
      </p:pic>
      <p:sp>
        <p:nvSpPr>
          <p:cNvPr id="11" name="TekstSylinder 10">
            <a:extLst>
              <a:ext uri="{FF2B5EF4-FFF2-40B4-BE49-F238E27FC236}">
                <a16:creationId xmlns:a16="http://schemas.microsoft.com/office/drawing/2014/main" id="{7643A57F-EB7B-4D19-879E-5F3AEFEC588C}"/>
              </a:ext>
            </a:extLst>
          </p:cNvPr>
          <p:cNvSpPr txBox="1"/>
          <p:nvPr/>
        </p:nvSpPr>
        <p:spPr>
          <a:xfrm>
            <a:off x="6092429" y="3812131"/>
            <a:ext cx="994750" cy="577338"/>
          </a:xfrm>
          <a:prstGeom prst="rect">
            <a:avLst/>
          </a:prstGeom>
          <a:noFill/>
        </p:spPr>
        <p:txBody>
          <a:bodyPr wrap="square" rtlCol="0">
            <a:spAutoFit/>
          </a:bodyPr>
          <a:lstStyle/>
          <a:p>
            <a:pPr defTabSz="685800">
              <a:defRPr/>
            </a:pPr>
            <a:r>
              <a:rPr lang="nb-NO" sz="788">
                <a:solidFill>
                  <a:prstClr val="black"/>
                </a:solidFill>
                <a:latin typeface="SpareBank 1"/>
              </a:rPr>
              <a:t>Mangfold og like muligheter for barn og unge</a:t>
            </a:r>
          </a:p>
        </p:txBody>
      </p:sp>
      <p:sp>
        <p:nvSpPr>
          <p:cNvPr id="16" name="TekstSylinder 15">
            <a:extLst>
              <a:ext uri="{FF2B5EF4-FFF2-40B4-BE49-F238E27FC236}">
                <a16:creationId xmlns:a16="http://schemas.microsoft.com/office/drawing/2014/main" id="{75D6C2BC-C128-4C1F-B050-2DF495C4A8A3}"/>
              </a:ext>
            </a:extLst>
          </p:cNvPr>
          <p:cNvSpPr txBox="1"/>
          <p:nvPr/>
        </p:nvSpPr>
        <p:spPr>
          <a:xfrm>
            <a:off x="7123490" y="3812131"/>
            <a:ext cx="987020" cy="334835"/>
          </a:xfrm>
          <a:prstGeom prst="rect">
            <a:avLst/>
          </a:prstGeom>
          <a:noFill/>
        </p:spPr>
        <p:txBody>
          <a:bodyPr wrap="square" rtlCol="0">
            <a:spAutoFit/>
          </a:bodyPr>
          <a:lstStyle/>
          <a:p>
            <a:pPr defTabSz="685800">
              <a:defRPr/>
            </a:pPr>
            <a:r>
              <a:rPr lang="nb-NO" sz="788">
                <a:solidFill>
                  <a:prstClr val="black"/>
                </a:solidFill>
                <a:latin typeface="SpareBank 1"/>
              </a:rPr>
              <a:t>Bygge levende lokalsamfunn</a:t>
            </a:r>
          </a:p>
        </p:txBody>
      </p:sp>
      <p:sp>
        <p:nvSpPr>
          <p:cNvPr id="18" name="TekstSylinder 17">
            <a:extLst>
              <a:ext uri="{FF2B5EF4-FFF2-40B4-BE49-F238E27FC236}">
                <a16:creationId xmlns:a16="http://schemas.microsoft.com/office/drawing/2014/main" id="{2240D787-BBA9-42F2-AE85-94E8A13A719D}"/>
              </a:ext>
            </a:extLst>
          </p:cNvPr>
          <p:cNvSpPr txBox="1"/>
          <p:nvPr/>
        </p:nvSpPr>
        <p:spPr>
          <a:xfrm>
            <a:off x="8039660" y="3812131"/>
            <a:ext cx="987020" cy="456087"/>
          </a:xfrm>
          <a:prstGeom prst="rect">
            <a:avLst/>
          </a:prstGeom>
          <a:noFill/>
        </p:spPr>
        <p:txBody>
          <a:bodyPr wrap="square" rtlCol="0">
            <a:spAutoFit/>
          </a:bodyPr>
          <a:lstStyle/>
          <a:p>
            <a:pPr defTabSz="685800">
              <a:defRPr/>
            </a:pPr>
            <a:r>
              <a:rPr lang="nb-NO" sz="788">
                <a:solidFill>
                  <a:prstClr val="black"/>
                </a:solidFill>
                <a:latin typeface="SpareBank 1"/>
              </a:rPr>
              <a:t>Pådriver for grønn omstilling og innovasjon</a:t>
            </a:r>
          </a:p>
        </p:txBody>
      </p:sp>
      <p:pic>
        <p:nvPicPr>
          <p:cNvPr id="19" name="Picture 2" descr="Industri, innovasjon og infrastruktur">
            <a:extLst>
              <a:ext uri="{FF2B5EF4-FFF2-40B4-BE49-F238E27FC236}">
                <a16:creationId xmlns:a16="http://schemas.microsoft.com/office/drawing/2014/main" id="{C319912F-B1A3-4782-9635-80C51B4CD4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0259" y="2091780"/>
            <a:ext cx="810000" cy="81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e 16">
            <a:extLst>
              <a:ext uri="{FF2B5EF4-FFF2-40B4-BE49-F238E27FC236}">
                <a16:creationId xmlns:a16="http://schemas.microsoft.com/office/drawing/2014/main" id="{EDF23099-C521-4C3D-BF1F-DB5B507AB9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9748" y="4796638"/>
            <a:ext cx="884055" cy="225066"/>
          </a:xfrm>
          <a:prstGeom prst="rect">
            <a:avLst/>
          </a:prstGeom>
        </p:spPr>
      </p:pic>
      <p:sp>
        <p:nvSpPr>
          <p:cNvPr id="20" name="Ellipse 19">
            <a:extLst>
              <a:ext uri="{FF2B5EF4-FFF2-40B4-BE49-F238E27FC236}">
                <a16:creationId xmlns:a16="http://schemas.microsoft.com/office/drawing/2014/main" id="{B5A4AB90-B31C-44D6-98A7-ABB95ED986F4}"/>
              </a:ext>
            </a:extLst>
          </p:cNvPr>
          <p:cNvSpPr/>
          <p:nvPr/>
        </p:nvSpPr>
        <p:spPr>
          <a:xfrm>
            <a:off x="6793706" y="2806951"/>
            <a:ext cx="1435894" cy="13795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spTree>
    <p:extLst>
      <p:ext uri="{BB962C8B-B14F-4D97-AF65-F5344CB8AC3E}">
        <p14:creationId xmlns:p14="http://schemas.microsoft.com/office/powerpoint/2010/main" val="220970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220FA8-02EF-47D8-A545-13B5BDC88C48}"/>
              </a:ext>
            </a:extLst>
          </p:cNvPr>
          <p:cNvSpPr>
            <a:spLocks noGrp="1"/>
          </p:cNvSpPr>
          <p:nvPr>
            <p:ph type="title"/>
          </p:nvPr>
        </p:nvSpPr>
        <p:spPr/>
        <p:txBody>
          <a:bodyPr>
            <a:normAutofit fontScale="90000"/>
          </a:bodyPr>
          <a:lstStyle/>
          <a:p>
            <a:r>
              <a:rPr lang="nb-NO" dirty="0">
                <a:latin typeface="SpareBank 1" panose="020B0500030000000000" pitchFamily="34" charset="0"/>
              </a:rPr>
              <a:t>Eksempel på svindel-epost</a:t>
            </a:r>
            <a:endParaRPr lang="nb-NO" dirty="0"/>
          </a:p>
        </p:txBody>
      </p:sp>
      <p:pic>
        <p:nvPicPr>
          <p:cNvPr id="6" name="Plassholder for innhold 5">
            <a:extLst>
              <a:ext uri="{FF2B5EF4-FFF2-40B4-BE49-F238E27FC236}">
                <a16:creationId xmlns:a16="http://schemas.microsoft.com/office/drawing/2014/main" id="{1B15FD88-D368-4F28-AE8C-0FD6BB8B417D}"/>
              </a:ext>
            </a:extLst>
          </p:cNvPr>
          <p:cNvPicPr>
            <a:picLocks noGrp="1" noChangeAspect="1"/>
          </p:cNvPicPr>
          <p:nvPr>
            <p:ph idx="1"/>
          </p:nvPr>
        </p:nvPicPr>
        <p:blipFill>
          <a:blip r:embed="rId2"/>
          <a:stretch>
            <a:fillRect/>
          </a:stretch>
        </p:blipFill>
        <p:spPr>
          <a:xfrm>
            <a:off x="586140" y="1089593"/>
            <a:ext cx="2403405" cy="2756871"/>
          </a:xfrm>
        </p:spPr>
      </p:pic>
      <p:sp>
        <p:nvSpPr>
          <p:cNvPr id="4" name="Plassholder for lysbildenummer 3">
            <a:extLst>
              <a:ext uri="{FF2B5EF4-FFF2-40B4-BE49-F238E27FC236}">
                <a16:creationId xmlns:a16="http://schemas.microsoft.com/office/drawing/2014/main" id="{5399325C-66E8-46F3-BD9A-877E23D56E2B}"/>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60</a:t>
            </a:fld>
            <a:endParaRPr lang="nb-NO"/>
          </a:p>
        </p:txBody>
      </p:sp>
      <p:pic>
        <p:nvPicPr>
          <p:cNvPr id="8" name="Bilde 7">
            <a:extLst>
              <a:ext uri="{FF2B5EF4-FFF2-40B4-BE49-F238E27FC236}">
                <a16:creationId xmlns:a16="http://schemas.microsoft.com/office/drawing/2014/main" id="{500497CD-24C1-4713-AD01-52306D6F2BDB}"/>
              </a:ext>
            </a:extLst>
          </p:cNvPr>
          <p:cNvPicPr>
            <a:picLocks noChangeAspect="1"/>
          </p:cNvPicPr>
          <p:nvPr/>
        </p:nvPicPr>
        <p:blipFill>
          <a:blip r:embed="rId3"/>
          <a:stretch>
            <a:fillRect/>
          </a:stretch>
        </p:blipFill>
        <p:spPr>
          <a:xfrm>
            <a:off x="5551412" y="1089593"/>
            <a:ext cx="2859010" cy="3378305"/>
          </a:xfrm>
          <a:prstGeom prst="rect">
            <a:avLst/>
          </a:prstGeom>
        </p:spPr>
      </p:pic>
      <p:pic>
        <p:nvPicPr>
          <p:cNvPr id="10" name="Bilde 9">
            <a:extLst>
              <a:ext uri="{FF2B5EF4-FFF2-40B4-BE49-F238E27FC236}">
                <a16:creationId xmlns:a16="http://schemas.microsoft.com/office/drawing/2014/main" id="{156B8518-6B55-455F-BE5F-5C723A9BF6FC}"/>
              </a:ext>
            </a:extLst>
          </p:cNvPr>
          <p:cNvPicPr>
            <a:picLocks noChangeAspect="1"/>
          </p:cNvPicPr>
          <p:nvPr/>
        </p:nvPicPr>
        <p:blipFill>
          <a:blip r:embed="rId4"/>
          <a:stretch>
            <a:fillRect/>
          </a:stretch>
        </p:blipFill>
        <p:spPr>
          <a:xfrm>
            <a:off x="2989545" y="1089593"/>
            <a:ext cx="2561867" cy="1235726"/>
          </a:xfrm>
          <a:prstGeom prst="rect">
            <a:avLst/>
          </a:prstGeom>
        </p:spPr>
      </p:pic>
      <p:pic>
        <p:nvPicPr>
          <p:cNvPr id="12" name="Bilde 11">
            <a:extLst>
              <a:ext uri="{FF2B5EF4-FFF2-40B4-BE49-F238E27FC236}">
                <a16:creationId xmlns:a16="http://schemas.microsoft.com/office/drawing/2014/main" id="{C5A79C9A-A479-4E86-9A54-1FA622ACEDB1}"/>
              </a:ext>
            </a:extLst>
          </p:cNvPr>
          <p:cNvPicPr>
            <a:picLocks noChangeAspect="1"/>
          </p:cNvPicPr>
          <p:nvPr/>
        </p:nvPicPr>
        <p:blipFill>
          <a:blip r:embed="rId5"/>
          <a:stretch>
            <a:fillRect/>
          </a:stretch>
        </p:blipFill>
        <p:spPr>
          <a:xfrm>
            <a:off x="2989545" y="2504579"/>
            <a:ext cx="2239306" cy="2370037"/>
          </a:xfrm>
          <a:prstGeom prst="rect">
            <a:avLst/>
          </a:prstGeom>
        </p:spPr>
      </p:pic>
    </p:spTree>
    <p:extLst>
      <p:ext uri="{BB962C8B-B14F-4D97-AF65-F5344CB8AC3E}">
        <p14:creationId xmlns:p14="http://schemas.microsoft.com/office/powerpoint/2010/main" val="524119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35897E-B99D-4A46-A70B-895ED0E11D93}"/>
              </a:ext>
            </a:extLst>
          </p:cNvPr>
          <p:cNvSpPr>
            <a:spLocks noGrp="1"/>
          </p:cNvSpPr>
          <p:nvPr>
            <p:ph type="title"/>
          </p:nvPr>
        </p:nvSpPr>
        <p:spPr/>
        <p:txBody>
          <a:bodyPr>
            <a:noAutofit/>
          </a:bodyPr>
          <a:lstStyle/>
          <a:p>
            <a:r>
              <a:rPr lang="nb-NO" sz="3300" dirty="0">
                <a:latin typeface="SpareBank 1" panose="020B0500030000000000" pitchFamily="34" charset="0"/>
              </a:rPr>
              <a:t>Kjærlighets- eller venn-i-nød-svindel</a:t>
            </a:r>
          </a:p>
        </p:txBody>
      </p:sp>
      <p:sp>
        <p:nvSpPr>
          <p:cNvPr id="3" name="Plassholder for innhold 2">
            <a:extLst>
              <a:ext uri="{FF2B5EF4-FFF2-40B4-BE49-F238E27FC236}">
                <a16:creationId xmlns:a16="http://schemas.microsoft.com/office/drawing/2014/main" id="{BE99BF52-0109-4996-A482-56F15372FFB9}"/>
              </a:ext>
            </a:extLst>
          </p:cNvPr>
          <p:cNvSpPr>
            <a:spLocks noGrp="1"/>
          </p:cNvSpPr>
          <p:nvPr>
            <p:ph idx="1"/>
          </p:nvPr>
        </p:nvSpPr>
        <p:spPr>
          <a:xfrm>
            <a:off x="586140" y="1245395"/>
            <a:ext cx="7971721" cy="3586065"/>
          </a:xfrm>
        </p:spPr>
        <p:txBody>
          <a:bodyPr>
            <a:normAutofit/>
          </a:bodyPr>
          <a:lstStyle/>
          <a:p>
            <a:pPr>
              <a:lnSpc>
                <a:spcPct val="110000"/>
              </a:lnSpc>
            </a:pPr>
            <a:r>
              <a:rPr lang="nb-NO" sz="1800" dirty="0">
                <a:latin typeface="SpareBank1-medium"/>
              </a:rPr>
              <a:t>Du får en </a:t>
            </a:r>
            <a:r>
              <a:rPr lang="nb-NO" sz="1800" b="1" dirty="0">
                <a:latin typeface="SpareBank1-medium"/>
              </a:rPr>
              <a:t>henvendelse</a:t>
            </a:r>
            <a:r>
              <a:rPr lang="nb-NO" sz="1800" dirty="0">
                <a:latin typeface="SpareBank1-medium"/>
              </a:rPr>
              <a:t> fra en person med interessant eller viktig bakgrunn, for eksempel </a:t>
            </a:r>
            <a:r>
              <a:rPr lang="nb-NO" sz="1800" b="1" dirty="0">
                <a:latin typeface="SpareBank1-medium"/>
              </a:rPr>
              <a:t>soldat</a:t>
            </a:r>
            <a:r>
              <a:rPr lang="nb-NO" sz="1800" dirty="0">
                <a:latin typeface="SpareBank1-medium"/>
              </a:rPr>
              <a:t>, </a:t>
            </a:r>
            <a:r>
              <a:rPr lang="nb-NO" sz="1800" b="1" dirty="0">
                <a:latin typeface="SpareBank1-medium"/>
              </a:rPr>
              <a:t>diplomat</a:t>
            </a:r>
            <a:r>
              <a:rPr lang="nb-NO" sz="1800" dirty="0">
                <a:latin typeface="SpareBank1-medium"/>
              </a:rPr>
              <a:t>, </a:t>
            </a:r>
            <a:r>
              <a:rPr lang="nb-NO" sz="1800" b="1" dirty="0">
                <a:latin typeface="SpareBank1-medium"/>
              </a:rPr>
              <a:t>forretningsperson</a:t>
            </a:r>
            <a:r>
              <a:rPr lang="nb-NO" sz="1800" dirty="0">
                <a:latin typeface="SpareBank1-medium"/>
              </a:rPr>
              <a:t>, </a:t>
            </a:r>
            <a:r>
              <a:rPr lang="nb-NO" sz="1800" b="1" dirty="0">
                <a:latin typeface="SpareBank1-medium"/>
              </a:rPr>
              <a:t>fjern slektning </a:t>
            </a:r>
            <a:r>
              <a:rPr lang="nb-NO" sz="1800" dirty="0">
                <a:latin typeface="SpareBank1-medium"/>
              </a:rPr>
              <a:t>eller </a:t>
            </a:r>
            <a:r>
              <a:rPr lang="nb-NO" sz="1800" b="1" dirty="0">
                <a:latin typeface="SpareBank1-medium"/>
              </a:rPr>
              <a:t>kjendis</a:t>
            </a:r>
            <a:r>
              <a:rPr lang="nb-NO" sz="1800" dirty="0">
                <a:latin typeface="SpareBank1-medium"/>
              </a:rPr>
              <a:t>.</a:t>
            </a:r>
          </a:p>
          <a:p>
            <a:pPr marL="0" indent="0">
              <a:lnSpc>
                <a:spcPct val="110000"/>
              </a:lnSpc>
              <a:buNone/>
            </a:pPr>
            <a:endParaRPr lang="nb-NO" sz="1800" dirty="0">
              <a:latin typeface="SpareBank1-medium"/>
            </a:endParaRPr>
          </a:p>
          <a:p>
            <a:pPr>
              <a:lnSpc>
                <a:spcPct val="110000"/>
              </a:lnSpc>
            </a:pPr>
            <a:r>
              <a:rPr lang="nb-NO" sz="1800" dirty="0">
                <a:latin typeface="SpareBank1-medium"/>
              </a:rPr>
              <a:t>Ofte i form av en </a:t>
            </a:r>
            <a:r>
              <a:rPr lang="nb-NO" sz="1800" b="1" dirty="0">
                <a:latin typeface="SpareBank1-medium"/>
              </a:rPr>
              <a:t>venneforespørsel på Facebook</a:t>
            </a:r>
            <a:r>
              <a:rPr lang="nb-NO" sz="1800" dirty="0">
                <a:latin typeface="SpareBank1-medium"/>
              </a:rPr>
              <a:t>, </a:t>
            </a:r>
            <a:r>
              <a:rPr lang="nb-NO" sz="1800" b="1" dirty="0">
                <a:latin typeface="SpareBank1-medium"/>
              </a:rPr>
              <a:t>LinkedIn</a:t>
            </a:r>
            <a:r>
              <a:rPr lang="nb-NO" sz="1800" dirty="0">
                <a:latin typeface="SpareBank1-medium"/>
              </a:rPr>
              <a:t> eller andre sosiale medier. Dialog flyttes til SMS og/eller telefon. </a:t>
            </a:r>
          </a:p>
          <a:p>
            <a:pPr marL="0" indent="0">
              <a:lnSpc>
                <a:spcPct val="110000"/>
              </a:lnSpc>
              <a:buNone/>
            </a:pPr>
            <a:endParaRPr lang="nb-NO" sz="1800" dirty="0">
              <a:latin typeface="SpareBank1-medium"/>
            </a:endParaRPr>
          </a:p>
          <a:p>
            <a:pPr>
              <a:lnSpc>
                <a:spcPct val="110000"/>
              </a:lnSpc>
            </a:pPr>
            <a:r>
              <a:rPr lang="nb-NO" sz="1800" dirty="0">
                <a:latin typeface="SpareBank1-medium"/>
              </a:rPr>
              <a:t>Innleder et </a:t>
            </a:r>
            <a:r>
              <a:rPr lang="nb-NO" sz="1800" b="1" dirty="0">
                <a:latin typeface="SpareBank1-medium"/>
              </a:rPr>
              <a:t>«forhold» </a:t>
            </a:r>
            <a:r>
              <a:rPr lang="nb-NO" sz="1800" dirty="0">
                <a:latin typeface="SpareBank1-medium"/>
              </a:rPr>
              <a:t>til deg gjennom </a:t>
            </a:r>
            <a:r>
              <a:rPr lang="nb-NO" sz="1800" b="1" dirty="0">
                <a:latin typeface="SpareBank1-medium"/>
              </a:rPr>
              <a:t>følelsesmessig involvering </a:t>
            </a:r>
            <a:r>
              <a:rPr lang="nb-NO" sz="1800" dirty="0">
                <a:latin typeface="SpareBank1-medium"/>
              </a:rPr>
              <a:t>eller </a:t>
            </a:r>
            <a:r>
              <a:rPr lang="nb-NO" sz="1800" b="1" dirty="0">
                <a:latin typeface="SpareBank1-medium"/>
              </a:rPr>
              <a:t>romantikk</a:t>
            </a:r>
            <a:r>
              <a:rPr lang="nb-NO" sz="1800" dirty="0">
                <a:latin typeface="SpareBank1-medium"/>
              </a:rPr>
              <a:t>. </a:t>
            </a:r>
          </a:p>
          <a:p>
            <a:pPr marL="0" indent="0">
              <a:lnSpc>
                <a:spcPct val="110000"/>
              </a:lnSpc>
              <a:buNone/>
            </a:pPr>
            <a:endParaRPr lang="nb-NO" sz="1800" dirty="0">
              <a:latin typeface="SpareBank1-medium"/>
            </a:endParaRPr>
          </a:p>
          <a:p>
            <a:pPr>
              <a:lnSpc>
                <a:spcPct val="110000"/>
              </a:lnSpc>
            </a:pPr>
            <a:r>
              <a:rPr lang="nb-NO" sz="1800" dirty="0">
                <a:latin typeface="SpareBank1-medium"/>
              </a:rPr>
              <a:t>Etter en tid oppstår det et </a:t>
            </a:r>
            <a:r>
              <a:rPr lang="nb-NO" sz="1800" b="1" dirty="0">
                <a:latin typeface="SpareBank1-medium"/>
              </a:rPr>
              <a:t>«problem» </a:t>
            </a:r>
            <a:r>
              <a:rPr lang="nb-NO" sz="1800" dirty="0">
                <a:latin typeface="SpareBank1-medium"/>
              </a:rPr>
              <a:t>der du blir bedt om å hjelpe til med </a:t>
            </a:r>
            <a:r>
              <a:rPr lang="nb-NO" sz="1800" b="1" dirty="0">
                <a:latin typeface="SpareBank1-medium"/>
              </a:rPr>
              <a:t>penger</a:t>
            </a:r>
            <a:r>
              <a:rPr lang="nb-NO" sz="1800" dirty="0">
                <a:latin typeface="SpareBank1-medium"/>
              </a:rPr>
              <a:t>.</a:t>
            </a:r>
          </a:p>
        </p:txBody>
      </p:sp>
      <p:sp>
        <p:nvSpPr>
          <p:cNvPr id="4" name="Plassholder for lysbildenummer 3">
            <a:extLst>
              <a:ext uri="{FF2B5EF4-FFF2-40B4-BE49-F238E27FC236}">
                <a16:creationId xmlns:a16="http://schemas.microsoft.com/office/drawing/2014/main" id="{C71B4A4A-EFD3-409D-91CF-36D727D438EE}"/>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61</a:t>
            </a:fld>
            <a:endParaRPr lang="nb-NO"/>
          </a:p>
        </p:txBody>
      </p:sp>
    </p:spTree>
    <p:extLst>
      <p:ext uri="{BB962C8B-B14F-4D97-AF65-F5344CB8AC3E}">
        <p14:creationId xmlns:p14="http://schemas.microsoft.com/office/powerpoint/2010/main" val="3115905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35897E-B99D-4A46-A70B-895ED0E11D93}"/>
              </a:ext>
            </a:extLst>
          </p:cNvPr>
          <p:cNvSpPr>
            <a:spLocks noGrp="1"/>
          </p:cNvSpPr>
          <p:nvPr>
            <p:ph type="title"/>
          </p:nvPr>
        </p:nvSpPr>
        <p:spPr/>
        <p:txBody>
          <a:bodyPr>
            <a:noAutofit/>
          </a:bodyPr>
          <a:lstStyle/>
          <a:p>
            <a:r>
              <a:rPr lang="nb-NO" sz="3300" dirty="0">
                <a:latin typeface="SpareBank 1" panose="020B0500030000000000" pitchFamily="34" charset="0"/>
              </a:rPr>
              <a:t>Kjærlighets- eller venn-i-nød-svindel</a:t>
            </a:r>
          </a:p>
        </p:txBody>
      </p:sp>
      <p:sp>
        <p:nvSpPr>
          <p:cNvPr id="3" name="Plassholder for innhold 2">
            <a:extLst>
              <a:ext uri="{FF2B5EF4-FFF2-40B4-BE49-F238E27FC236}">
                <a16:creationId xmlns:a16="http://schemas.microsoft.com/office/drawing/2014/main" id="{BE99BF52-0109-4996-A482-56F15372FFB9}"/>
              </a:ext>
            </a:extLst>
          </p:cNvPr>
          <p:cNvSpPr>
            <a:spLocks noGrp="1"/>
          </p:cNvSpPr>
          <p:nvPr>
            <p:ph idx="1"/>
          </p:nvPr>
        </p:nvSpPr>
        <p:spPr>
          <a:xfrm>
            <a:off x="586140" y="1245395"/>
            <a:ext cx="7971721" cy="3586065"/>
          </a:xfrm>
        </p:spPr>
        <p:txBody>
          <a:bodyPr>
            <a:normAutofit/>
          </a:bodyPr>
          <a:lstStyle/>
          <a:p>
            <a:r>
              <a:rPr lang="nb-NO" sz="1800" b="1" dirty="0">
                <a:latin typeface="SpareBank1-medium"/>
              </a:rPr>
              <a:t>Stadig nye problemer </a:t>
            </a:r>
            <a:r>
              <a:rPr lang="nb-NO" sz="1800" dirty="0">
                <a:latin typeface="SpareBank1-medium"/>
              </a:rPr>
              <a:t>som krever penger av deg, hvor du må overføre penger til din partner eller venn sin konto.</a:t>
            </a:r>
          </a:p>
          <a:p>
            <a:pPr marL="0" indent="0">
              <a:buNone/>
            </a:pPr>
            <a:endParaRPr lang="nb-NO" sz="1800" dirty="0">
              <a:latin typeface="SpareBank1-medium"/>
            </a:endParaRPr>
          </a:p>
          <a:p>
            <a:r>
              <a:rPr lang="nb-NO" sz="1800" dirty="0">
                <a:latin typeface="SpareBank1-medium"/>
              </a:rPr>
              <a:t>I noen tilfeller blir du bedt om å </a:t>
            </a:r>
            <a:r>
              <a:rPr lang="nb-NO" sz="1800" b="1" dirty="0">
                <a:latin typeface="SpareBank1-medium"/>
              </a:rPr>
              <a:t>motta penger fra fremmede</a:t>
            </a:r>
            <a:r>
              <a:rPr lang="nb-NO" sz="1800" dirty="0">
                <a:latin typeface="SpareBank1-medium"/>
              </a:rPr>
              <a:t>, og </a:t>
            </a:r>
            <a:r>
              <a:rPr lang="nb-NO" sz="1800" b="1" dirty="0">
                <a:latin typeface="SpareBank1-medium"/>
              </a:rPr>
              <a:t>overføre dette </a:t>
            </a:r>
            <a:r>
              <a:rPr lang="nb-NO" sz="1800" dirty="0">
                <a:latin typeface="SpareBank1-medium"/>
              </a:rPr>
              <a:t>til andre ukjente kontoer for å «hjelpe til i en vanskelig situasjon» eller lignende.</a:t>
            </a:r>
          </a:p>
          <a:p>
            <a:pPr marL="0" indent="0">
              <a:buNone/>
            </a:pPr>
            <a:endParaRPr lang="nb-NO" sz="1800" dirty="0">
              <a:latin typeface="SpareBank1-medium"/>
            </a:endParaRPr>
          </a:p>
          <a:p>
            <a:r>
              <a:rPr lang="nb-NO" sz="1800" b="1" dirty="0">
                <a:solidFill>
                  <a:srgbClr val="FF0000"/>
                </a:solidFill>
                <a:latin typeface="SpareBank1-medium"/>
              </a:rPr>
              <a:t>Utfall: Det blir aldri noe «mer» av relasjonen. Det oppstår stadig nye problemer i følge svindleren, som må løses med din hjelp eller dine penger.</a:t>
            </a:r>
          </a:p>
        </p:txBody>
      </p:sp>
      <p:sp>
        <p:nvSpPr>
          <p:cNvPr id="4" name="Plassholder for lysbildenummer 3">
            <a:extLst>
              <a:ext uri="{FF2B5EF4-FFF2-40B4-BE49-F238E27FC236}">
                <a16:creationId xmlns:a16="http://schemas.microsoft.com/office/drawing/2014/main" id="{C71B4A4A-EFD3-409D-91CF-36D727D438EE}"/>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62</a:t>
            </a:fld>
            <a:endParaRPr lang="nb-NO"/>
          </a:p>
        </p:txBody>
      </p:sp>
    </p:spTree>
    <p:extLst>
      <p:ext uri="{BB962C8B-B14F-4D97-AF65-F5344CB8AC3E}">
        <p14:creationId xmlns:p14="http://schemas.microsoft.com/office/powerpoint/2010/main" val="3543477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B69957-741F-4841-A51B-89DF19E29D9B}"/>
              </a:ext>
            </a:extLst>
          </p:cNvPr>
          <p:cNvSpPr>
            <a:spLocks noGrp="1"/>
          </p:cNvSpPr>
          <p:nvPr>
            <p:ph type="title"/>
          </p:nvPr>
        </p:nvSpPr>
        <p:spPr/>
        <p:txBody>
          <a:bodyPr>
            <a:normAutofit fontScale="90000"/>
          </a:bodyPr>
          <a:lstStyle/>
          <a:p>
            <a:r>
              <a:rPr lang="nb-NO" dirty="0">
                <a:latin typeface="SpareBank 1" panose="020B0500030000000000" pitchFamily="34" charset="0"/>
              </a:rPr>
              <a:t>Kjøps-/forskuddssvindel</a:t>
            </a:r>
          </a:p>
        </p:txBody>
      </p:sp>
      <p:sp>
        <p:nvSpPr>
          <p:cNvPr id="3" name="Plassholder for innhold 2">
            <a:extLst>
              <a:ext uri="{FF2B5EF4-FFF2-40B4-BE49-F238E27FC236}">
                <a16:creationId xmlns:a16="http://schemas.microsoft.com/office/drawing/2014/main" id="{BCDF9789-DDEB-464F-95E5-1E057C9668F4}"/>
              </a:ext>
            </a:extLst>
          </p:cNvPr>
          <p:cNvSpPr>
            <a:spLocks noGrp="1"/>
          </p:cNvSpPr>
          <p:nvPr>
            <p:ph idx="1"/>
          </p:nvPr>
        </p:nvSpPr>
        <p:spPr>
          <a:xfrm>
            <a:off x="586140" y="1245395"/>
            <a:ext cx="7971721" cy="3586065"/>
          </a:xfrm>
        </p:spPr>
        <p:txBody>
          <a:bodyPr>
            <a:normAutofit/>
          </a:bodyPr>
          <a:lstStyle/>
          <a:p>
            <a:r>
              <a:rPr lang="nb-NO" sz="1800" dirty="0">
                <a:latin typeface="SpareBank1-medium"/>
              </a:rPr>
              <a:t>Du skal </a:t>
            </a:r>
            <a:r>
              <a:rPr lang="nb-NO" sz="1800" b="1" dirty="0">
                <a:latin typeface="SpareBank1-medium"/>
              </a:rPr>
              <a:t>selge en vare </a:t>
            </a:r>
            <a:r>
              <a:rPr lang="nb-NO" sz="1800" dirty="0">
                <a:latin typeface="SpareBank1-medium"/>
              </a:rPr>
              <a:t>på en digital markedsplass, som Finn eller Facebook.</a:t>
            </a:r>
          </a:p>
          <a:p>
            <a:pPr marL="0" indent="0">
              <a:buNone/>
            </a:pPr>
            <a:r>
              <a:rPr lang="nb-NO" sz="1800" dirty="0">
                <a:latin typeface="SpareBank1-medium"/>
              </a:rPr>
              <a:t> </a:t>
            </a:r>
          </a:p>
          <a:p>
            <a:r>
              <a:rPr lang="nb-NO" sz="1800" dirty="0">
                <a:latin typeface="SpareBank1-medium"/>
              </a:rPr>
              <a:t>Varer som krever litt frakt og håndtering er mest utsatte, for eksempel møbler, kjøretøy, husholdningsvarer m.m.</a:t>
            </a:r>
          </a:p>
          <a:p>
            <a:pPr marL="0" indent="0">
              <a:buNone/>
            </a:pPr>
            <a:endParaRPr lang="nb-NO" sz="1800" dirty="0">
              <a:latin typeface="SpareBank1-medium"/>
            </a:endParaRPr>
          </a:p>
          <a:p>
            <a:r>
              <a:rPr lang="nb-NO" sz="1800" dirty="0">
                <a:latin typeface="SpareBank1-medium"/>
              </a:rPr>
              <a:t>En kjøper tar kontakt med deg og ønsker å kjøpe varen, men må få den sendt til seg selv – sier han </a:t>
            </a:r>
            <a:r>
              <a:rPr lang="nb-NO" sz="1800" b="1" dirty="0">
                <a:latin typeface="SpareBank1-medium"/>
              </a:rPr>
              <a:t>bor i en annen del av landet</a:t>
            </a:r>
            <a:r>
              <a:rPr lang="nb-NO" sz="1800" dirty="0">
                <a:latin typeface="SpareBank1-medium"/>
              </a:rPr>
              <a:t>.</a:t>
            </a:r>
          </a:p>
          <a:p>
            <a:pPr marL="0" indent="0">
              <a:buNone/>
            </a:pPr>
            <a:endParaRPr lang="nb-NO" sz="1800" dirty="0">
              <a:latin typeface="SpareBank1-medium"/>
            </a:endParaRPr>
          </a:p>
          <a:p>
            <a:r>
              <a:rPr lang="nb-NO" sz="1800" dirty="0">
                <a:latin typeface="SpareBank1-medium"/>
              </a:rPr>
              <a:t>Kjøper sier at han skal ordne med frakt, men at </a:t>
            </a:r>
            <a:r>
              <a:rPr lang="nb-NO" sz="1800" b="1" dirty="0">
                <a:latin typeface="SpareBank1-medium"/>
              </a:rPr>
              <a:t>du må betale inn et forskuddsbeløp </a:t>
            </a:r>
            <a:r>
              <a:rPr lang="nb-NO" sz="1800" dirty="0">
                <a:latin typeface="SpareBank1-medium"/>
              </a:rPr>
              <a:t>som «sikkerhet» for fraktselskapet.</a:t>
            </a:r>
          </a:p>
          <a:p>
            <a:pPr marL="0" indent="0">
              <a:buNone/>
            </a:pPr>
            <a:endParaRPr lang="nb-NO" sz="1800" b="1" dirty="0">
              <a:solidFill>
                <a:srgbClr val="FF0000"/>
              </a:solidFill>
              <a:latin typeface="SpareBank1-medium"/>
            </a:endParaRPr>
          </a:p>
        </p:txBody>
      </p:sp>
      <p:sp>
        <p:nvSpPr>
          <p:cNvPr id="4" name="Plassholder for lysbildenummer 3">
            <a:extLst>
              <a:ext uri="{FF2B5EF4-FFF2-40B4-BE49-F238E27FC236}">
                <a16:creationId xmlns:a16="http://schemas.microsoft.com/office/drawing/2014/main" id="{CD9EA0EC-D8EC-4889-8ABD-6F239BAF2137}"/>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63</a:t>
            </a:fld>
            <a:endParaRPr lang="nb-NO"/>
          </a:p>
        </p:txBody>
      </p:sp>
    </p:spTree>
    <p:extLst>
      <p:ext uri="{BB962C8B-B14F-4D97-AF65-F5344CB8AC3E}">
        <p14:creationId xmlns:p14="http://schemas.microsoft.com/office/powerpoint/2010/main" val="1215637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B69957-741F-4841-A51B-89DF19E29D9B}"/>
              </a:ext>
            </a:extLst>
          </p:cNvPr>
          <p:cNvSpPr>
            <a:spLocks noGrp="1"/>
          </p:cNvSpPr>
          <p:nvPr>
            <p:ph type="title"/>
          </p:nvPr>
        </p:nvSpPr>
        <p:spPr/>
        <p:txBody>
          <a:bodyPr>
            <a:normAutofit fontScale="90000"/>
          </a:bodyPr>
          <a:lstStyle/>
          <a:p>
            <a:r>
              <a:rPr lang="nb-NO" dirty="0">
                <a:latin typeface="SpareBank 1" panose="020B0500030000000000" pitchFamily="34" charset="0"/>
              </a:rPr>
              <a:t>Kjøps-/forskuddssvindel</a:t>
            </a:r>
          </a:p>
        </p:txBody>
      </p:sp>
      <p:sp>
        <p:nvSpPr>
          <p:cNvPr id="3" name="Plassholder for innhold 2">
            <a:extLst>
              <a:ext uri="{FF2B5EF4-FFF2-40B4-BE49-F238E27FC236}">
                <a16:creationId xmlns:a16="http://schemas.microsoft.com/office/drawing/2014/main" id="{BCDF9789-DDEB-464F-95E5-1E057C9668F4}"/>
              </a:ext>
            </a:extLst>
          </p:cNvPr>
          <p:cNvSpPr>
            <a:spLocks noGrp="1"/>
          </p:cNvSpPr>
          <p:nvPr>
            <p:ph idx="1"/>
          </p:nvPr>
        </p:nvSpPr>
        <p:spPr>
          <a:xfrm>
            <a:off x="586140" y="1245395"/>
            <a:ext cx="7971721" cy="3586065"/>
          </a:xfrm>
        </p:spPr>
        <p:txBody>
          <a:bodyPr>
            <a:normAutofit/>
          </a:bodyPr>
          <a:lstStyle/>
          <a:p>
            <a:r>
              <a:rPr lang="nb-NO" sz="1800" b="1" dirty="0">
                <a:latin typeface="SpareBank1-medium"/>
              </a:rPr>
              <a:t>Forskuddet virker stort eller unormalt</a:t>
            </a:r>
            <a:r>
              <a:rPr lang="nb-NO" sz="1800" dirty="0">
                <a:latin typeface="SpareBank1-medium"/>
              </a:rPr>
              <a:t>, like mye eller mer enn det du selger varen for.</a:t>
            </a:r>
          </a:p>
          <a:p>
            <a:pPr marL="0" indent="0">
              <a:buNone/>
            </a:pPr>
            <a:endParaRPr lang="nb-NO" sz="1800" dirty="0">
              <a:latin typeface="SpareBank1-medium"/>
            </a:endParaRPr>
          </a:p>
          <a:p>
            <a:r>
              <a:rPr lang="nb-NO" sz="1800" dirty="0">
                <a:latin typeface="SpareBank1-medium"/>
              </a:rPr>
              <a:t>Du kan bli ledet til en falsk nettside hvor du betaler, eller blir fralurt betalingsopplysninger (</a:t>
            </a:r>
            <a:r>
              <a:rPr lang="nb-NO" sz="1800" dirty="0" err="1">
                <a:latin typeface="SpareBank1-medium"/>
              </a:rPr>
              <a:t>bankID</a:t>
            </a:r>
            <a:r>
              <a:rPr lang="nb-NO" sz="1800" dirty="0">
                <a:latin typeface="SpareBank1-medium"/>
              </a:rPr>
              <a:t>, kortnummer m.m.).</a:t>
            </a:r>
          </a:p>
          <a:p>
            <a:pPr marL="0" indent="0">
              <a:buNone/>
            </a:pPr>
            <a:endParaRPr lang="nb-NO" sz="1800" dirty="0">
              <a:latin typeface="SpareBank1-medium"/>
            </a:endParaRPr>
          </a:p>
          <a:p>
            <a:r>
              <a:rPr lang="nb-NO" sz="1800" b="1" dirty="0">
                <a:solidFill>
                  <a:srgbClr val="FF0000"/>
                </a:solidFill>
                <a:latin typeface="SpareBank1-medium"/>
              </a:rPr>
              <a:t>Utfall: Varen blir aldri hentet, og du får aldri «forskuddet» tilbake. I verste fall har du gitt fra deg </a:t>
            </a:r>
            <a:r>
              <a:rPr lang="nb-NO" sz="1800" b="1" dirty="0" err="1">
                <a:solidFill>
                  <a:srgbClr val="FF0000"/>
                </a:solidFill>
                <a:latin typeface="SpareBank1-medium"/>
              </a:rPr>
              <a:t>BankID</a:t>
            </a:r>
            <a:r>
              <a:rPr lang="nb-NO" sz="1800" b="1" dirty="0">
                <a:solidFill>
                  <a:srgbClr val="FF0000"/>
                </a:solidFill>
                <a:latin typeface="SpareBank1-medium"/>
              </a:rPr>
              <a:t> og passord, og svindler tømmer dine konti.</a:t>
            </a:r>
          </a:p>
        </p:txBody>
      </p:sp>
      <p:sp>
        <p:nvSpPr>
          <p:cNvPr id="4" name="Plassholder for lysbildenummer 3">
            <a:extLst>
              <a:ext uri="{FF2B5EF4-FFF2-40B4-BE49-F238E27FC236}">
                <a16:creationId xmlns:a16="http://schemas.microsoft.com/office/drawing/2014/main" id="{CD9EA0EC-D8EC-4889-8ABD-6F239BAF2137}"/>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64</a:t>
            </a:fld>
            <a:endParaRPr lang="nb-NO"/>
          </a:p>
        </p:txBody>
      </p:sp>
    </p:spTree>
    <p:extLst>
      <p:ext uri="{BB962C8B-B14F-4D97-AF65-F5344CB8AC3E}">
        <p14:creationId xmlns:p14="http://schemas.microsoft.com/office/powerpoint/2010/main" val="4228638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B69957-741F-4841-A51B-89DF19E29D9B}"/>
              </a:ext>
            </a:extLst>
          </p:cNvPr>
          <p:cNvSpPr>
            <a:spLocks noGrp="1"/>
          </p:cNvSpPr>
          <p:nvPr>
            <p:ph type="title"/>
          </p:nvPr>
        </p:nvSpPr>
        <p:spPr/>
        <p:txBody>
          <a:bodyPr>
            <a:normAutofit fontScale="90000"/>
          </a:bodyPr>
          <a:lstStyle/>
          <a:p>
            <a:r>
              <a:rPr lang="nb-NO" dirty="0">
                <a:latin typeface="SpareBank 1" panose="020B0500030000000000" pitchFamily="34" charset="0"/>
              </a:rPr>
              <a:t>Finn.no – selger forsøker seg</a:t>
            </a:r>
          </a:p>
        </p:txBody>
      </p:sp>
      <p:sp>
        <p:nvSpPr>
          <p:cNvPr id="3" name="Plassholder for innhold 2">
            <a:extLst>
              <a:ext uri="{FF2B5EF4-FFF2-40B4-BE49-F238E27FC236}">
                <a16:creationId xmlns:a16="http://schemas.microsoft.com/office/drawing/2014/main" id="{BCDF9789-DDEB-464F-95E5-1E057C9668F4}"/>
              </a:ext>
            </a:extLst>
          </p:cNvPr>
          <p:cNvSpPr>
            <a:spLocks noGrp="1"/>
          </p:cNvSpPr>
          <p:nvPr>
            <p:ph idx="1"/>
          </p:nvPr>
        </p:nvSpPr>
        <p:spPr>
          <a:xfrm>
            <a:off x="586140" y="1245395"/>
            <a:ext cx="7971721" cy="3586065"/>
          </a:xfrm>
        </p:spPr>
        <p:txBody>
          <a:bodyPr>
            <a:normAutofit/>
          </a:bodyPr>
          <a:lstStyle/>
          <a:p>
            <a:r>
              <a:rPr lang="nb-NO" sz="1800" dirty="0">
                <a:latin typeface="SpareBank1-medium"/>
              </a:rPr>
              <a:t>Du skal </a:t>
            </a:r>
            <a:r>
              <a:rPr lang="nb-NO" sz="1800" b="1" dirty="0">
                <a:latin typeface="SpareBank1-medium"/>
              </a:rPr>
              <a:t>kjøpe en vare </a:t>
            </a:r>
            <a:r>
              <a:rPr lang="nb-NO" sz="1800" dirty="0">
                <a:latin typeface="SpareBank1-medium"/>
              </a:rPr>
              <a:t>på en digital markedsplass, som Finn eller Facebook. </a:t>
            </a:r>
          </a:p>
          <a:p>
            <a:endParaRPr lang="nb-NO" sz="1800" dirty="0">
              <a:latin typeface="SpareBank1-medium"/>
            </a:endParaRPr>
          </a:p>
          <a:p>
            <a:r>
              <a:rPr lang="nb-NO" sz="1800" dirty="0">
                <a:latin typeface="SpareBank1-medium"/>
              </a:rPr>
              <a:t>Personen du kjøper av, kan framstå som kjent eller lokal. </a:t>
            </a:r>
          </a:p>
          <a:p>
            <a:pPr marL="0" indent="0">
              <a:buNone/>
            </a:pPr>
            <a:r>
              <a:rPr lang="nb-NO" sz="1800" dirty="0">
                <a:latin typeface="SpareBank1-medium"/>
              </a:rPr>
              <a:t> </a:t>
            </a:r>
          </a:p>
          <a:p>
            <a:r>
              <a:rPr lang="nb-NO" sz="1800" dirty="0">
                <a:latin typeface="SpareBank1-medium"/>
              </a:rPr>
              <a:t>Selger forteller at det er mange om beinet, og for å sikre deg varen, ønsker han forskuddsbetaling, via </a:t>
            </a:r>
            <a:r>
              <a:rPr lang="nb-NO" sz="1800" dirty="0" err="1">
                <a:latin typeface="SpareBank1-medium"/>
              </a:rPr>
              <a:t>straksbetaling</a:t>
            </a:r>
            <a:r>
              <a:rPr lang="nb-NO" sz="1800" dirty="0">
                <a:latin typeface="SpareBank1-medium"/>
              </a:rPr>
              <a:t> i nettbanken. </a:t>
            </a:r>
          </a:p>
          <a:p>
            <a:pPr marL="0" indent="0">
              <a:buNone/>
            </a:pPr>
            <a:endParaRPr lang="nb-NO" sz="1800" dirty="0">
              <a:latin typeface="SpareBank1-medium"/>
            </a:endParaRPr>
          </a:p>
          <a:p>
            <a:r>
              <a:rPr lang="nb-NO" sz="1800" dirty="0">
                <a:latin typeface="SpareBank1-medium"/>
              </a:rPr>
              <a:t>Etter utført betaling er det umulig å få tak i selger.</a:t>
            </a:r>
          </a:p>
          <a:p>
            <a:endParaRPr lang="nb-NO" sz="1800" dirty="0">
              <a:latin typeface="SpareBank1-medium"/>
            </a:endParaRPr>
          </a:p>
          <a:p>
            <a:r>
              <a:rPr lang="nb-NO" sz="1800" dirty="0">
                <a:latin typeface="SpareBank1-medium"/>
              </a:rPr>
              <a:t>Varen finnes ikke, og er trolig solgt mange ganger. </a:t>
            </a:r>
          </a:p>
          <a:p>
            <a:endParaRPr lang="nb-NO" sz="1800" dirty="0">
              <a:latin typeface="SpareBank1-medium"/>
            </a:endParaRPr>
          </a:p>
          <a:p>
            <a:r>
              <a:rPr lang="nb-NO" sz="1800" b="1" dirty="0">
                <a:solidFill>
                  <a:srgbClr val="FF0000"/>
                </a:solidFill>
                <a:latin typeface="SpareBank1-medium"/>
              </a:rPr>
              <a:t>Utfall – pengene er tapt, og du sitter der uten vare. </a:t>
            </a:r>
          </a:p>
          <a:p>
            <a:pPr marL="0" indent="0">
              <a:buNone/>
            </a:pPr>
            <a:endParaRPr lang="nb-NO" sz="1800" dirty="0">
              <a:latin typeface="SpareBank1-medium"/>
            </a:endParaRPr>
          </a:p>
          <a:p>
            <a:pPr marL="0" indent="0">
              <a:buNone/>
            </a:pPr>
            <a:endParaRPr lang="nb-NO" sz="1800" dirty="0">
              <a:latin typeface="SpareBank1-medium"/>
            </a:endParaRPr>
          </a:p>
          <a:p>
            <a:pPr marL="0" indent="0">
              <a:buNone/>
            </a:pPr>
            <a:endParaRPr lang="nb-NO" sz="1800" b="1" dirty="0">
              <a:solidFill>
                <a:srgbClr val="FF0000"/>
              </a:solidFill>
              <a:latin typeface="SpareBank1-medium"/>
            </a:endParaRPr>
          </a:p>
        </p:txBody>
      </p:sp>
      <p:sp>
        <p:nvSpPr>
          <p:cNvPr id="4" name="Plassholder for lysbildenummer 3">
            <a:extLst>
              <a:ext uri="{FF2B5EF4-FFF2-40B4-BE49-F238E27FC236}">
                <a16:creationId xmlns:a16="http://schemas.microsoft.com/office/drawing/2014/main" id="{CD9EA0EC-D8EC-4889-8ABD-6F239BAF2137}"/>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65</a:t>
            </a:fld>
            <a:endParaRPr lang="nb-NO"/>
          </a:p>
        </p:txBody>
      </p:sp>
    </p:spTree>
    <p:extLst>
      <p:ext uri="{BB962C8B-B14F-4D97-AF65-F5344CB8AC3E}">
        <p14:creationId xmlns:p14="http://schemas.microsoft.com/office/powerpoint/2010/main" val="3310445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B69957-741F-4841-A51B-89DF19E29D9B}"/>
              </a:ext>
            </a:extLst>
          </p:cNvPr>
          <p:cNvSpPr>
            <a:spLocks noGrp="1"/>
          </p:cNvSpPr>
          <p:nvPr>
            <p:ph type="title"/>
          </p:nvPr>
        </p:nvSpPr>
        <p:spPr/>
        <p:txBody>
          <a:bodyPr>
            <a:normAutofit fontScale="90000"/>
          </a:bodyPr>
          <a:lstStyle/>
          <a:p>
            <a:r>
              <a:rPr lang="nb-NO" dirty="0" err="1">
                <a:latin typeface="SpareBank 1" panose="020B0500030000000000" pitchFamily="34" charset="0"/>
              </a:rPr>
              <a:t>Messengersvindel</a:t>
            </a:r>
            <a:endParaRPr lang="nb-NO" dirty="0">
              <a:latin typeface="SpareBank 1" panose="020B0500030000000000" pitchFamily="34" charset="0"/>
            </a:endParaRPr>
          </a:p>
        </p:txBody>
      </p:sp>
      <p:sp>
        <p:nvSpPr>
          <p:cNvPr id="3" name="Plassholder for innhold 2">
            <a:extLst>
              <a:ext uri="{FF2B5EF4-FFF2-40B4-BE49-F238E27FC236}">
                <a16:creationId xmlns:a16="http://schemas.microsoft.com/office/drawing/2014/main" id="{BCDF9789-DDEB-464F-95E5-1E057C9668F4}"/>
              </a:ext>
            </a:extLst>
          </p:cNvPr>
          <p:cNvSpPr>
            <a:spLocks noGrp="1"/>
          </p:cNvSpPr>
          <p:nvPr>
            <p:ph idx="1"/>
          </p:nvPr>
        </p:nvSpPr>
        <p:spPr>
          <a:xfrm>
            <a:off x="586140" y="1245395"/>
            <a:ext cx="7971721" cy="3586065"/>
          </a:xfrm>
        </p:spPr>
        <p:txBody>
          <a:bodyPr>
            <a:normAutofit/>
          </a:bodyPr>
          <a:lstStyle/>
          <a:p>
            <a:r>
              <a:rPr lang="nb-NO" sz="1800" dirty="0">
                <a:latin typeface="SpareBank1-medium"/>
              </a:rPr>
              <a:t>Du får </a:t>
            </a:r>
            <a:r>
              <a:rPr lang="nb-NO" sz="1800" dirty="0" err="1">
                <a:latin typeface="SpareBank1-medium"/>
              </a:rPr>
              <a:t>messengermelding</a:t>
            </a:r>
            <a:r>
              <a:rPr lang="nb-NO" sz="1800" dirty="0">
                <a:latin typeface="SpareBank1-medium"/>
              </a:rPr>
              <a:t> fra en bekjent/venn. </a:t>
            </a:r>
          </a:p>
          <a:p>
            <a:endParaRPr lang="nb-NO" sz="1800" dirty="0">
              <a:latin typeface="SpareBank1-medium"/>
            </a:endParaRPr>
          </a:p>
          <a:p>
            <a:r>
              <a:rPr lang="nb-NO" sz="1800" dirty="0">
                <a:latin typeface="SpareBank1-medium"/>
              </a:rPr>
              <a:t>Vedkommende forteller at hun/han har vunnet en gevinst, og vil dele den med deg. Det kan også være andre, mer sannsynlige scenarioer. </a:t>
            </a:r>
          </a:p>
          <a:p>
            <a:pPr marL="0" indent="0">
              <a:buNone/>
            </a:pPr>
            <a:r>
              <a:rPr lang="nb-NO" sz="1800" dirty="0">
                <a:latin typeface="SpareBank1-medium"/>
              </a:rPr>
              <a:t> </a:t>
            </a:r>
          </a:p>
          <a:p>
            <a:r>
              <a:rPr lang="nb-NO" sz="1800" dirty="0">
                <a:latin typeface="SpareBank1-medium"/>
              </a:rPr>
              <a:t>Vedkommende begynner å stille spørsmål, som f.eks. telefonnummeret ditt. </a:t>
            </a:r>
          </a:p>
          <a:p>
            <a:pPr marL="0" indent="0">
              <a:buNone/>
            </a:pPr>
            <a:endParaRPr lang="nb-NO" sz="1800" dirty="0">
              <a:latin typeface="SpareBank1-medium"/>
            </a:endParaRPr>
          </a:p>
          <a:p>
            <a:r>
              <a:rPr lang="nb-NO" sz="1800" dirty="0">
                <a:latin typeface="SpareBank1-medium"/>
              </a:rPr>
              <a:t>Det er som regel mye fram og tilbake, og lang dialog, og vedkommende trenger </a:t>
            </a:r>
            <a:r>
              <a:rPr lang="nb-NO" sz="1800" dirty="0" err="1">
                <a:latin typeface="SpareBank1-medium"/>
              </a:rPr>
              <a:t>bankid</a:t>
            </a:r>
            <a:r>
              <a:rPr lang="nb-NO" sz="1800" dirty="0">
                <a:latin typeface="SpareBank1-medium"/>
              </a:rPr>
              <a:t>-info for å få overført til deg. </a:t>
            </a:r>
          </a:p>
          <a:p>
            <a:endParaRPr lang="nb-NO" sz="1800" dirty="0">
              <a:latin typeface="SpareBank1-medium"/>
            </a:endParaRPr>
          </a:p>
          <a:p>
            <a:r>
              <a:rPr lang="nb-NO" sz="1800" b="1" dirty="0">
                <a:solidFill>
                  <a:srgbClr val="FF0000"/>
                </a:solidFill>
                <a:latin typeface="SpareBank1-medium"/>
              </a:rPr>
              <a:t>Utfall: Svindler logger inn på dine kontoer, og overfører dine penger til sine konti, for eks. i utlandet. </a:t>
            </a:r>
          </a:p>
          <a:p>
            <a:pPr marL="0" indent="0">
              <a:buNone/>
            </a:pPr>
            <a:endParaRPr lang="nb-NO" sz="1800" dirty="0">
              <a:latin typeface="SpareBank1-medium"/>
            </a:endParaRPr>
          </a:p>
          <a:p>
            <a:pPr marL="0" indent="0">
              <a:buNone/>
            </a:pPr>
            <a:endParaRPr lang="nb-NO" sz="1800" dirty="0">
              <a:latin typeface="SpareBank1-medium"/>
            </a:endParaRPr>
          </a:p>
          <a:p>
            <a:pPr marL="0" indent="0">
              <a:buNone/>
            </a:pPr>
            <a:endParaRPr lang="nb-NO" sz="1800" b="1" dirty="0">
              <a:solidFill>
                <a:srgbClr val="FF0000"/>
              </a:solidFill>
              <a:latin typeface="SpareBank1-medium"/>
            </a:endParaRPr>
          </a:p>
        </p:txBody>
      </p:sp>
      <p:sp>
        <p:nvSpPr>
          <p:cNvPr id="4" name="Plassholder for lysbildenummer 3">
            <a:extLst>
              <a:ext uri="{FF2B5EF4-FFF2-40B4-BE49-F238E27FC236}">
                <a16:creationId xmlns:a16="http://schemas.microsoft.com/office/drawing/2014/main" id="{CD9EA0EC-D8EC-4889-8ABD-6F239BAF2137}"/>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66</a:t>
            </a:fld>
            <a:endParaRPr lang="nb-NO"/>
          </a:p>
        </p:txBody>
      </p:sp>
    </p:spTree>
    <p:extLst>
      <p:ext uri="{BB962C8B-B14F-4D97-AF65-F5344CB8AC3E}">
        <p14:creationId xmlns:p14="http://schemas.microsoft.com/office/powerpoint/2010/main" val="2981451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280E0F8-A65C-41C4-986B-C9647ED105E8}"/>
              </a:ext>
            </a:extLst>
          </p:cNvPr>
          <p:cNvSpPr>
            <a:spLocks noGrp="1"/>
          </p:cNvSpPr>
          <p:nvPr>
            <p:ph idx="1"/>
          </p:nvPr>
        </p:nvSpPr>
        <p:spPr>
          <a:xfrm>
            <a:off x="586140" y="342861"/>
            <a:ext cx="7971721" cy="4152198"/>
          </a:xfrm>
        </p:spPr>
        <p:txBody>
          <a:bodyPr>
            <a:normAutofit lnSpcReduction="10000"/>
          </a:bodyPr>
          <a:lstStyle/>
          <a:p>
            <a:pPr>
              <a:buFont typeface="Wingdings" panose="05000000000000000000" pitchFamily="2" charset="2"/>
              <a:buChar char="ü"/>
            </a:pPr>
            <a:r>
              <a:rPr lang="nb-NO" sz="1350" b="1" dirty="0"/>
              <a:t>Aldri oppgi kontoinformasjon, </a:t>
            </a:r>
            <a:r>
              <a:rPr lang="nb-NO" sz="1350" b="1" dirty="0" err="1"/>
              <a:t>bankid</a:t>
            </a:r>
            <a:r>
              <a:rPr lang="nb-NO" sz="1350" b="1" dirty="0"/>
              <a:t>-koder eller passord</a:t>
            </a:r>
            <a:r>
              <a:rPr lang="nb-NO" sz="1350" dirty="0"/>
              <a:t>, uansett  hvem som ber om det, enten det er bank, politi, familie, venner eller andre</a:t>
            </a:r>
          </a:p>
          <a:p>
            <a:pPr>
              <a:buFont typeface="Wingdings" panose="05000000000000000000" pitchFamily="2" charset="2"/>
              <a:buChar char="ü"/>
            </a:pPr>
            <a:endParaRPr lang="nb-NO" sz="1350" dirty="0"/>
          </a:p>
          <a:p>
            <a:pPr>
              <a:buFont typeface="Wingdings" panose="05000000000000000000" pitchFamily="2" charset="2"/>
              <a:buChar char="ü"/>
            </a:pPr>
            <a:r>
              <a:rPr lang="nb-NO" sz="1350" b="1" dirty="0"/>
              <a:t>Banken eller politiet vil aldri be deg om å oppgi koder og passord via e-post eller telefon!</a:t>
            </a:r>
          </a:p>
          <a:p>
            <a:pPr marL="0" indent="0">
              <a:buNone/>
            </a:pPr>
            <a:r>
              <a:rPr lang="nb-NO" sz="1350" dirty="0"/>
              <a:t>    Får du en slik forespørsel, er det sannsynligvis en svindler.</a:t>
            </a:r>
          </a:p>
          <a:p>
            <a:pPr marL="0" indent="0">
              <a:buNone/>
            </a:pPr>
            <a:endParaRPr lang="nb-NO" sz="1350" dirty="0"/>
          </a:p>
          <a:p>
            <a:pPr>
              <a:buFont typeface="Wingdings" panose="05000000000000000000" pitchFamily="2" charset="2"/>
              <a:buChar char="ü"/>
            </a:pPr>
            <a:r>
              <a:rPr lang="nb-NO" sz="1350" b="1" dirty="0"/>
              <a:t>Snakk med andre</a:t>
            </a:r>
            <a:r>
              <a:rPr lang="nb-NO" sz="1350" dirty="0"/>
              <a:t>, spesielt eldre, om metodene svindlerne bruker. En av de mest effektive måtene vi kan bekjempe denne type kriminalitet på, er å spre informasjon. </a:t>
            </a:r>
          </a:p>
          <a:p>
            <a:pPr>
              <a:buFont typeface="Wingdings" panose="05000000000000000000" pitchFamily="2" charset="2"/>
              <a:buChar char="ü"/>
            </a:pPr>
            <a:endParaRPr lang="nb-NO" sz="1350" dirty="0"/>
          </a:p>
          <a:p>
            <a:pPr>
              <a:buFont typeface="Wingdings" panose="05000000000000000000" pitchFamily="2" charset="2"/>
              <a:buChar char="ü"/>
            </a:pPr>
            <a:r>
              <a:rPr lang="nb-NO" sz="1350" b="1" dirty="0"/>
              <a:t>Sjekk avsenders e-postadresse</a:t>
            </a:r>
            <a:r>
              <a:rPr lang="nb-NO" sz="1350" dirty="0"/>
              <a:t> opp mot tidligere e-poster du har fått fra avsender (bank, politi eller lignende). Svindlerne kan nemlig kamuflere e-poster/SMS-er slik at det ser ut som om den kommer fra f.eks. banken. Er du i tvil om e-posten kommer fra riktig avsender, ta kontakt på telefon før du klikker på eventuelle lenker!</a:t>
            </a:r>
          </a:p>
          <a:p>
            <a:pPr>
              <a:buFont typeface="Wingdings" panose="05000000000000000000" pitchFamily="2" charset="2"/>
              <a:buChar char="ü"/>
            </a:pPr>
            <a:endParaRPr lang="nb-NO" sz="1350" dirty="0"/>
          </a:p>
          <a:p>
            <a:pPr>
              <a:buFont typeface="Wingdings" panose="05000000000000000000" pitchFamily="2" charset="2"/>
              <a:buChar char="ü"/>
            </a:pPr>
            <a:r>
              <a:rPr lang="nb-NO" sz="1350" dirty="0"/>
              <a:t>Gjør kontoene dine sikrere med </a:t>
            </a:r>
            <a:r>
              <a:rPr lang="nb-NO" sz="1350" b="1" dirty="0"/>
              <a:t>totrinnsbekreftelse</a:t>
            </a:r>
            <a:r>
              <a:rPr lang="nb-NO" sz="1350" dirty="0"/>
              <a:t>. Sørg for å </a:t>
            </a:r>
            <a:r>
              <a:rPr lang="nb-NO" sz="1350" b="1" dirty="0"/>
              <a:t>bytte passord regelmessig</a:t>
            </a:r>
            <a:r>
              <a:rPr lang="nb-NO" sz="1350" dirty="0"/>
              <a:t>, og unngå å ha samme passord flere steder. </a:t>
            </a:r>
          </a:p>
          <a:p>
            <a:pPr>
              <a:buFont typeface="Wingdings" panose="05000000000000000000" pitchFamily="2" charset="2"/>
              <a:buChar char="ü"/>
            </a:pPr>
            <a:endParaRPr lang="nb-NO" sz="1350" dirty="0"/>
          </a:p>
          <a:p>
            <a:pPr>
              <a:buFont typeface="Wingdings" panose="05000000000000000000" pitchFamily="2" charset="2"/>
              <a:buChar char="ü"/>
            </a:pPr>
            <a:r>
              <a:rPr lang="nb-NO" sz="1350" dirty="0"/>
              <a:t>Dersom et tilbud virker </a:t>
            </a:r>
            <a:r>
              <a:rPr lang="nb-NO" sz="1350" b="1" dirty="0"/>
              <a:t>for godt til å være sant</a:t>
            </a:r>
            <a:r>
              <a:rPr lang="nb-NO" sz="1350" dirty="0"/>
              <a:t>, er det trolig det.</a:t>
            </a:r>
          </a:p>
          <a:p>
            <a:pPr>
              <a:buFont typeface="Wingdings" panose="05000000000000000000" pitchFamily="2" charset="2"/>
              <a:buChar char="ü"/>
            </a:pPr>
            <a:endParaRPr lang="nb-NO" sz="1350" dirty="0"/>
          </a:p>
          <a:p>
            <a:pPr>
              <a:buFont typeface="Wingdings" panose="05000000000000000000" pitchFamily="2" charset="2"/>
              <a:buChar char="ü"/>
            </a:pPr>
            <a:r>
              <a:rPr lang="nb-NO" sz="1350" dirty="0"/>
              <a:t>Gå inn på </a:t>
            </a:r>
            <a:r>
              <a:rPr lang="nb-NO" sz="1350" b="1" u="sng" dirty="0"/>
              <a:t>nettvett.no </a:t>
            </a:r>
            <a:r>
              <a:rPr lang="nb-NO" sz="1350" dirty="0"/>
              <a:t>for å få andre gode råd til  hvordan du kan oppdage svindel på nett. </a:t>
            </a:r>
          </a:p>
        </p:txBody>
      </p:sp>
      <p:sp>
        <p:nvSpPr>
          <p:cNvPr id="4" name="Plassholder for lysbildenummer 3">
            <a:extLst>
              <a:ext uri="{FF2B5EF4-FFF2-40B4-BE49-F238E27FC236}">
                <a16:creationId xmlns:a16="http://schemas.microsoft.com/office/drawing/2014/main" id="{0F5800EE-151F-4199-9FEF-917403D0E9D2}"/>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67</a:t>
            </a:fld>
            <a:endParaRPr lang="nb-NO"/>
          </a:p>
        </p:txBody>
      </p:sp>
    </p:spTree>
    <p:extLst>
      <p:ext uri="{BB962C8B-B14F-4D97-AF65-F5344CB8AC3E}">
        <p14:creationId xmlns:p14="http://schemas.microsoft.com/office/powerpoint/2010/main" val="144583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1B80A7-6858-4143-A4B9-CB61DF64E1CE}"/>
              </a:ext>
            </a:extLst>
          </p:cNvPr>
          <p:cNvSpPr>
            <a:spLocks noGrp="1"/>
          </p:cNvSpPr>
          <p:nvPr>
            <p:ph type="title"/>
          </p:nvPr>
        </p:nvSpPr>
        <p:spPr/>
        <p:txBody>
          <a:bodyPr>
            <a:normAutofit fontScale="90000"/>
          </a:bodyPr>
          <a:lstStyle/>
          <a:p>
            <a:r>
              <a:rPr lang="nb-NO" dirty="0"/>
              <a:t>Har noen forsøkt å svindle deg?</a:t>
            </a:r>
          </a:p>
        </p:txBody>
      </p:sp>
      <p:sp>
        <p:nvSpPr>
          <p:cNvPr id="3" name="Plassholder for innhold 2">
            <a:extLst>
              <a:ext uri="{FF2B5EF4-FFF2-40B4-BE49-F238E27FC236}">
                <a16:creationId xmlns:a16="http://schemas.microsoft.com/office/drawing/2014/main" id="{B70CB118-567D-4FE7-8BAE-77DFA8CC23FE}"/>
              </a:ext>
            </a:extLst>
          </p:cNvPr>
          <p:cNvSpPr>
            <a:spLocks noGrp="1"/>
          </p:cNvSpPr>
          <p:nvPr>
            <p:ph idx="1"/>
          </p:nvPr>
        </p:nvSpPr>
        <p:spPr/>
        <p:txBody>
          <a:bodyPr>
            <a:normAutofit fontScale="85000" lnSpcReduction="20000"/>
          </a:bodyPr>
          <a:lstStyle/>
          <a:p>
            <a:pPr marL="0" indent="0">
              <a:buNone/>
            </a:pPr>
            <a:r>
              <a:rPr lang="nb-NO" dirty="0"/>
              <a:t>Har du en dårlig magefølelse, eller har du oppdaget at du er utsatt for svindel? Ta kontakt med oss – her skal terskelen være lav. Er du i tvil; ta kontakt med oss!!</a:t>
            </a:r>
          </a:p>
          <a:p>
            <a:pPr marL="0" indent="0">
              <a:buNone/>
            </a:pPr>
            <a:endParaRPr lang="nb-NO" dirty="0"/>
          </a:p>
          <a:p>
            <a:pPr marL="0" indent="0">
              <a:buNone/>
            </a:pPr>
            <a:r>
              <a:rPr lang="nb-NO" dirty="0"/>
              <a:t>I vanlig arbeidstid tar du kontakt med banken eller politiet lokalt. </a:t>
            </a:r>
          </a:p>
          <a:p>
            <a:pPr marL="0" indent="0">
              <a:buNone/>
            </a:pPr>
            <a:endParaRPr lang="nb-NO" dirty="0"/>
          </a:p>
          <a:p>
            <a:pPr marL="0" indent="0">
              <a:buNone/>
            </a:pPr>
            <a:r>
              <a:rPr lang="nb-NO" dirty="0"/>
              <a:t>Etter vanlig arbeidstid, er dette kontaktinformasjonen:</a:t>
            </a:r>
          </a:p>
          <a:p>
            <a:pPr marL="0" indent="0">
              <a:buNone/>
            </a:pPr>
            <a:endParaRPr lang="nb-NO" dirty="0"/>
          </a:p>
          <a:p>
            <a:pPr marL="0" indent="0">
              <a:buNone/>
            </a:pPr>
            <a:r>
              <a:rPr lang="nb-NO" dirty="0"/>
              <a:t>Sparebank 1 SMN: 915 07300</a:t>
            </a:r>
          </a:p>
          <a:p>
            <a:pPr marL="0" indent="0">
              <a:buNone/>
            </a:pPr>
            <a:r>
              <a:rPr lang="nb-NO" dirty="0"/>
              <a:t>Politiet: 02800</a:t>
            </a:r>
          </a:p>
          <a:p>
            <a:pPr marL="0" indent="0">
              <a:buNone/>
            </a:pPr>
            <a:endParaRPr lang="nb-NO" dirty="0"/>
          </a:p>
          <a:p>
            <a:pPr marL="0" indent="0">
              <a:buNone/>
            </a:pPr>
            <a:r>
              <a:rPr lang="nb-NO" sz="1350" dirty="0"/>
              <a:t>NB! Begge disse numrene kan også benyttes på dagtid, men mange vil gjerne ta kontakt lokalt. </a:t>
            </a:r>
          </a:p>
        </p:txBody>
      </p:sp>
      <p:sp>
        <p:nvSpPr>
          <p:cNvPr id="4" name="Plassholder for lysbildenummer 3">
            <a:extLst>
              <a:ext uri="{FF2B5EF4-FFF2-40B4-BE49-F238E27FC236}">
                <a16:creationId xmlns:a16="http://schemas.microsoft.com/office/drawing/2014/main" id="{CA747CE3-BC26-439B-B1EE-7AFF83382E79}"/>
              </a:ext>
            </a:extLst>
          </p:cNvPr>
          <p:cNvSpPr>
            <a:spLocks noGrp="1"/>
          </p:cNvSpPr>
          <p:nvPr>
            <p:ph type="sldNum" sz="quarter" idx="12"/>
          </p:nvPr>
        </p:nvSpPr>
        <p:spPr>
          <a:xfrm>
            <a:off x="220064" y="4831460"/>
            <a:ext cx="131446" cy="153888"/>
          </a:xfrm>
        </p:spPr>
        <p:txBody>
          <a:bodyPr/>
          <a:lstStyle/>
          <a:p>
            <a:fld id="{C8015E39-59DC-48A0-9676-AD2CAF5CD29F}" type="slidenum">
              <a:rPr lang="nb-NO" smtClean="0"/>
              <a:t>68</a:t>
            </a:fld>
            <a:endParaRPr lang="nb-NO"/>
          </a:p>
        </p:txBody>
      </p:sp>
    </p:spTree>
    <p:extLst>
      <p:ext uri="{BB962C8B-B14F-4D97-AF65-F5344CB8AC3E}">
        <p14:creationId xmlns:p14="http://schemas.microsoft.com/office/powerpoint/2010/main" val="19029396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AB5703-0878-434D-9C6C-AEF35603E280}"/>
              </a:ext>
            </a:extLst>
          </p:cNvPr>
          <p:cNvSpPr>
            <a:spLocks noGrp="1"/>
          </p:cNvSpPr>
          <p:nvPr>
            <p:ph type="body" sz="quarter" idx="18"/>
          </p:nvPr>
        </p:nvSpPr>
        <p:spPr/>
        <p:txBody>
          <a:bodyPr/>
          <a:lstStyle/>
          <a:p>
            <a:endParaRPr lang="nb-NO"/>
          </a:p>
        </p:txBody>
      </p:sp>
      <p:pic>
        <p:nvPicPr>
          <p:cNvPr id="9" name="Picture Placeholder 8">
            <a:extLst>
              <a:ext uri="{FF2B5EF4-FFF2-40B4-BE49-F238E27FC236}">
                <a16:creationId xmlns:a16="http://schemas.microsoft.com/office/drawing/2014/main" id="{3DA8BDA0-5D01-3D41-883D-223B368B6747}"/>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4075762" y="952867"/>
            <a:ext cx="5068238" cy="4190634"/>
          </a:xfrm>
        </p:spPr>
      </p:pic>
      <p:sp>
        <p:nvSpPr>
          <p:cNvPr id="5" name="Title 4">
            <a:extLst>
              <a:ext uri="{FF2B5EF4-FFF2-40B4-BE49-F238E27FC236}">
                <a16:creationId xmlns:a16="http://schemas.microsoft.com/office/drawing/2014/main" id="{7A149973-0385-7A43-9C64-89E7E5E9BFEA}"/>
              </a:ext>
            </a:extLst>
          </p:cNvPr>
          <p:cNvSpPr>
            <a:spLocks noGrp="1"/>
          </p:cNvSpPr>
          <p:nvPr>
            <p:ph type="title"/>
          </p:nvPr>
        </p:nvSpPr>
        <p:spPr>
          <a:xfrm>
            <a:off x="237528" y="227716"/>
            <a:ext cx="4210647" cy="3163248"/>
          </a:xfrm>
        </p:spPr>
        <p:txBody>
          <a:bodyPr anchor="b"/>
          <a:lstStyle/>
          <a:p>
            <a:r>
              <a:rPr lang="en-GB" sz="4500"/>
              <a:t>Ulike livsfaser fører med seg ulike behov for </a:t>
            </a:r>
            <a:br>
              <a:rPr lang="en-GB" sz="4500"/>
            </a:br>
            <a:r>
              <a:rPr lang="en-GB" sz="4500"/>
              <a:t>økonomien din.</a:t>
            </a:r>
            <a:endParaRPr lang="nb-NO" sz="4500"/>
          </a:p>
        </p:txBody>
      </p:sp>
      <p:sp>
        <p:nvSpPr>
          <p:cNvPr id="11" name="Subtitle 10">
            <a:extLst>
              <a:ext uri="{FF2B5EF4-FFF2-40B4-BE49-F238E27FC236}">
                <a16:creationId xmlns:a16="http://schemas.microsoft.com/office/drawing/2014/main" id="{4F88CFAA-1458-964D-A4F0-E9325E97231F}"/>
              </a:ext>
            </a:extLst>
          </p:cNvPr>
          <p:cNvSpPr>
            <a:spLocks noGrp="1"/>
          </p:cNvSpPr>
          <p:nvPr>
            <p:ph type="subTitle" idx="1"/>
          </p:nvPr>
        </p:nvSpPr>
        <p:spPr>
          <a:xfrm>
            <a:off x="237528" y="3797688"/>
            <a:ext cx="3661041" cy="615807"/>
          </a:xfrm>
        </p:spPr>
        <p:txBody>
          <a:bodyPr>
            <a:normAutofit fontScale="92500"/>
          </a:bodyPr>
          <a:lstStyle/>
          <a:p>
            <a:r>
              <a:rPr lang="nb-NO"/>
              <a:t>Det vil vi hjelpe deg med. Avtal tid med en rådgiver i banken, på telefon eller i et videomøte, så finner vi ut hvordan vi best kan hjelpe deg. </a:t>
            </a:r>
          </a:p>
        </p:txBody>
      </p:sp>
      <p:pic>
        <p:nvPicPr>
          <p:cNvPr id="8" name="Bilde 7">
            <a:extLst>
              <a:ext uri="{FF2B5EF4-FFF2-40B4-BE49-F238E27FC236}">
                <a16:creationId xmlns:a16="http://schemas.microsoft.com/office/drawing/2014/main" id="{15CFAA38-6370-40D8-814C-4BB15A5E1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528" y="4690718"/>
            <a:ext cx="884055" cy="225066"/>
          </a:xfrm>
          <a:prstGeom prst="rect">
            <a:avLst/>
          </a:prstGeom>
        </p:spPr>
      </p:pic>
      <p:pic>
        <p:nvPicPr>
          <p:cNvPr id="12" name="Picture 6">
            <a:extLst>
              <a:ext uri="{FF2B5EF4-FFF2-40B4-BE49-F238E27FC236}">
                <a16:creationId xmlns:a16="http://schemas.microsoft.com/office/drawing/2014/main" id="{58837DE4-2279-48EB-9BF3-AA78F6046EF4}"/>
              </a:ext>
            </a:extLst>
          </p:cNvPr>
          <p:cNvPicPr>
            <a:picLocks noChangeAspect="1"/>
          </p:cNvPicPr>
          <p:nvPr/>
        </p:nvPicPr>
        <p:blipFill>
          <a:blip r:embed="rId4"/>
          <a:stretch>
            <a:fillRect/>
          </a:stretch>
        </p:blipFill>
        <p:spPr>
          <a:xfrm>
            <a:off x="7514308" y="4678103"/>
            <a:ext cx="1492301" cy="337962"/>
          </a:xfrm>
          <a:prstGeom prst="rect">
            <a:avLst/>
          </a:prstGeom>
        </p:spPr>
      </p:pic>
    </p:spTree>
    <p:extLst>
      <p:ext uri="{BB962C8B-B14F-4D97-AF65-F5344CB8AC3E}">
        <p14:creationId xmlns:p14="http://schemas.microsoft.com/office/powerpoint/2010/main" val="1930302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6CD6622-F3F8-814C-BB90-7CE292D7F6B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4572000" y="0"/>
            <a:ext cx="4572001" cy="5143500"/>
          </a:xfrm>
        </p:spPr>
      </p:pic>
      <p:sp>
        <p:nvSpPr>
          <p:cNvPr id="3" name="Title 2">
            <a:extLst>
              <a:ext uri="{FF2B5EF4-FFF2-40B4-BE49-F238E27FC236}">
                <a16:creationId xmlns:a16="http://schemas.microsoft.com/office/drawing/2014/main" id="{B98FEFBB-0C1A-AF46-8ED8-381513183F4E}"/>
              </a:ext>
            </a:extLst>
          </p:cNvPr>
          <p:cNvSpPr>
            <a:spLocks noGrp="1"/>
          </p:cNvSpPr>
          <p:nvPr>
            <p:ph type="title"/>
          </p:nvPr>
        </p:nvSpPr>
        <p:spPr/>
        <p:txBody>
          <a:bodyPr/>
          <a:lstStyle/>
          <a:p>
            <a:r>
              <a:rPr lang="nb-NO"/>
              <a:t>Hvem er vi?</a:t>
            </a:r>
          </a:p>
        </p:txBody>
      </p:sp>
      <p:sp>
        <p:nvSpPr>
          <p:cNvPr id="4" name="Text Placeholder 3">
            <a:extLst>
              <a:ext uri="{FF2B5EF4-FFF2-40B4-BE49-F238E27FC236}">
                <a16:creationId xmlns:a16="http://schemas.microsoft.com/office/drawing/2014/main" id="{EC4BC914-0B58-344A-B633-32142857A7D5}"/>
              </a:ext>
            </a:extLst>
          </p:cNvPr>
          <p:cNvSpPr>
            <a:spLocks noGrp="1"/>
          </p:cNvSpPr>
          <p:nvPr>
            <p:ph type="body" sz="quarter" idx="20"/>
          </p:nvPr>
        </p:nvSpPr>
        <p:spPr>
          <a:xfrm>
            <a:off x="623554" y="732710"/>
            <a:ext cx="3352545" cy="3678080"/>
          </a:xfrm>
        </p:spPr>
        <p:txBody>
          <a:bodyPr/>
          <a:lstStyle/>
          <a:p>
            <a:r>
              <a:rPr lang="nb-NO" sz="1350"/>
              <a:t>Vi er ca. 200 rådgivere som hver eneste dag hjelper kundene våre med å få en bedre hverdagsøkonomien </a:t>
            </a:r>
          </a:p>
          <a:p>
            <a:endParaRPr lang="nb-NO" sz="1350"/>
          </a:p>
          <a:p>
            <a:r>
              <a:rPr lang="nb-NO" sz="1350"/>
              <a:t>Gjennom LOfavør tilbyr vi en knallgod totalpakke på bank, forsikring, pensjon og sparing</a:t>
            </a:r>
          </a:p>
          <a:p>
            <a:pPr marL="0" indent="0">
              <a:buNone/>
            </a:pPr>
            <a:endParaRPr lang="nb-NO" sz="1350"/>
          </a:p>
          <a:p>
            <a:r>
              <a:rPr lang="en-US" sz="1350"/>
              <a:t>Trygghet i utrygge tider – vi er der </a:t>
            </a:r>
            <a:r>
              <a:rPr lang="en-US" sz="1350" err="1"/>
              <a:t>også</a:t>
            </a:r>
            <a:r>
              <a:rPr lang="en-US" sz="1350"/>
              <a:t> </a:t>
            </a:r>
            <a:r>
              <a:rPr lang="en-US" sz="1350" err="1"/>
              <a:t>når</a:t>
            </a:r>
            <a:r>
              <a:rPr lang="en-US" sz="1350"/>
              <a:t> det </a:t>
            </a:r>
            <a:r>
              <a:rPr lang="en-US" sz="1350" err="1"/>
              <a:t>blåser</a:t>
            </a:r>
            <a:r>
              <a:rPr lang="en-US" sz="1350"/>
              <a:t> </a:t>
            </a:r>
            <a:endParaRPr lang="nb-NO" sz="1350"/>
          </a:p>
        </p:txBody>
      </p:sp>
      <p:pic>
        <p:nvPicPr>
          <p:cNvPr id="8" name="Picture 6">
            <a:extLst>
              <a:ext uri="{FF2B5EF4-FFF2-40B4-BE49-F238E27FC236}">
                <a16:creationId xmlns:a16="http://schemas.microsoft.com/office/drawing/2014/main" id="{B871A932-4C34-4452-9D4D-BCD04BFDF09A}"/>
              </a:ext>
            </a:extLst>
          </p:cNvPr>
          <p:cNvPicPr>
            <a:picLocks noChangeAspect="1"/>
          </p:cNvPicPr>
          <p:nvPr/>
        </p:nvPicPr>
        <p:blipFill>
          <a:blip r:embed="rId4"/>
          <a:stretch>
            <a:fillRect/>
          </a:stretch>
        </p:blipFill>
        <p:spPr>
          <a:xfrm>
            <a:off x="7514308" y="4678103"/>
            <a:ext cx="1492301" cy="337962"/>
          </a:xfrm>
          <a:prstGeom prst="rect">
            <a:avLst/>
          </a:prstGeom>
        </p:spPr>
      </p:pic>
      <p:pic>
        <p:nvPicPr>
          <p:cNvPr id="2" name="Bilde 1">
            <a:extLst>
              <a:ext uri="{FF2B5EF4-FFF2-40B4-BE49-F238E27FC236}">
                <a16:creationId xmlns:a16="http://schemas.microsoft.com/office/drawing/2014/main" id="{1F4C78E9-583A-4B9B-BA65-0B9D086B97B7}"/>
              </a:ext>
            </a:extLst>
          </p:cNvPr>
          <p:cNvPicPr>
            <a:picLocks noChangeAspect="1"/>
          </p:cNvPicPr>
          <p:nvPr/>
        </p:nvPicPr>
        <p:blipFill>
          <a:blip r:embed="rId5"/>
          <a:stretch>
            <a:fillRect/>
          </a:stretch>
        </p:blipFill>
        <p:spPr>
          <a:xfrm>
            <a:off x="623554" y="2977354"/>
            <a:ext cx="3109489" cy="1575032"/>
          </a:xfrm>
          <a:prstGeom prst="rect">
            <a:avLst/>
          </a:prstGeom>
        </p:spPr>
      </p:pic>
    </p:spTree>
    <p:extLst>
      <p:ext uri="{BB962C8B-B14F-4D97-AF65-F5344CB8AC3E}">
        <p14:creationId xmlns:p14="http://schemas.microsoft.com/office/powerpoint/2010/main" val="24046682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n kvinne av et fly">
            <a:extLst>
              <a:ext uri="{FF2B5EF4-FFF2-40B4-BE49-F238E27FC236}">
                <a16:creationId xmlns:a16="http://schemas.microsoft.com/office/drawing/2014/main" id="{178A492E-7BBA-4033-B2F6-0640C759F48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730"/>
          <a:stretch/>
        </p:blipFill>
        <p:spPr>
          <a:xfrm>
            <a:off x="15" y="7"/>
            <a:ext cx="9143985" cy="5143493"/>
          </a:xfrm>
          <a:prstGeom prst="rect">
            <a:avLst/>
          </a:prstGeom>
        </p:spPr>
      </p:pic>
      <p:sp>
        <p:nvSpPr>
          <p:cNvPr id="2" name="Tittel 1">
            <a:extLst>
              <a:ext uri="{FF2B5EF4-FFF2-40B4-BE49-F238E27FC236}">
                <a16:creationId xmlns:a16="http://schemas.microsoft.com/office/drawing/2014/main" id="{BCE75C8D-EDC3-440D-809F-B8A5C04675DD}"/>
              </a:ext>
            </a:extLst>
          </p:cNvPr>
          <p:cNvSpPr>
            <a:spLocks noGrp="1"/>
          </p:cNvSpPr>
          <p:nvPr>
            <p:ph type="title"/>
          </p:nvPr>
        </p:nvSpPr>
        <p:spPr>
          <a:xfrm>
            <a:off x="392907" y="3987930"/>
            <a:ext cx="8408194" cy="558627"/>
          </a:xfrm>
        </p:spPr>
        <p:txBody>
          <a:bodyPr vert="horz" wrap="square" lIns="68580" tIns="34290" rIns="68580" bIns="34290" rtlCol="0" anchor="ctr" anchorCtr="0">
            <a:normAutofit/>
          </a:bodyPr>
          <a:lstStyle/>
          <a:p>
            <a:pPr algn="ctr"/>
            <a:r>
              <a:rPr lang="en-US" sz="2700" dirty="0" err="1">
                <a:solidFill>
                  <a:schemeClr val="tx1">
                    <a:lumMod val="85000"/>
                    <a:lumOff val="15000"/>
                  </a:schemeClr>
                </a:solidFill>
              </a:rPr>
              <a:t>Takk</a:t>
            </a:r>
            <a:r>
              <a:rPr lang="en-US" sz="2700" dirty="0">
                <a:solidFill>
                  <a:schemeClr val="tx1">
                    <a:lumMod val="85000"/>
                    <a:lumOff val="15000"/>
                  </a:schemeClr>
                </a:solidFill>
              </a:rPr>
              <a:t> for </a:t>
            </a:r>
            <a:r>
              <a:rPr lang="en-US" sz="2700" dirty="0" err="1">
                <a:solidFill>
                  <a:schemeClr val="tx1">
                    <a:lumMod val="85000"/>
                    <a:lumOff val="15000"/>
                  </a:schemeClr>
                </a:solidFill>
              </a:rPr>
              <a:t>oss</a:t>
            </a:r>
            <a:r>
              <a:rPr lang="en-US" sz="2700" dirty="0">
                <a:solidFill>
                  <a:schemeClr val="tx1">
                    <a:lumMod val="85000"/>
                    <a:lumOff val="15000"/>
                  </a:schemeClr>
                </a:solidFill>
              </a:rPr>
              <a:t> </a:t>
            </a:r>
          </a:p>
        </p:txBody>
      </p:sp>
    </p:spTree>
    <p:extLst>
      <p:ext uri="{BB962C8B-B14F-4D97-AF65-F5344CB8AC3E}">
        <p14:creationId xmlns:p14="http://schemas.microsoft.com/office/powerpoint/2010/main" val="3062829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and person sitting on a couch with a computer&#10;&#10;Description automatically generated with medium confidence">
            <a:extLst>
              <a:ext uri="{FF2B5EF4-FFF2-40B4-BE49-F238E27FC236}">
                <a16:creationId xmlns:a16="http://schemas.microsoft.com/office/drawing/2014/main" id="{23F64686-1D8F-9F4C-B9BC-6F43F71CE91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8" name="Title 7">
            <a:extLst>
              <a:ext uri="{FF2B5EF4-FFF2-40B4-BE49-F238E27FC236}">
                <a16:creationId xmlns:a16="http://schemas.microsoft.com/office/drawing/2014/main" id="{5C5C9C4E-C36C-45AD-A679-9FC5E2FB59DD}"/>
              </a:ext>
            </a:extLst>
          </p:cNvPr>
          <p:cNvSpPr>
            <a:spLocks noGrp="1"/>
          </p:cNvSpPr>
          <p:nvPr>
            <p:ph type="title"/>
          </p:nvPr>
        </p:nvSpPr>
        <p:spPr>
          <a:xfrm>
            <a:off x="492542" y="178446"/>
            <a:ext cx="3774402" cy="2431573"/>
          </a:xfrm>
        </p:spPr>
        <p:txBody>
          <a:bodyPr/>
          <a:lstStyle/>
          <a:p>
            <a:r>
              <a:rPr lang="en-US" sz="4500" dirty="0"/>
              <a:t>Livet er </a:t>
            </a:r>
            <a:br>
              <a:rPr lang="en-US" sz="4500" dirty="0"/>
            </a:br>
            <a:r>
              <a:rPr lang="en-US" sz="4500" dirty="0"/>
              <a:t>bedre </a:t>
            </a:r>
            <a:r>
              <a:rPr lang="en-US" sz="4500" dirty="0" err="1"/>
              <a:t>når</a:t>
            </a:r>
            <a:r>
              <a:rPr lang="en-US" sz="4500" dirty="0"/>
              <a:t> økonomien </a:t>
            </a:r>
            <a:br>
              <a:rPr lang="en-US" sz="4500" dirty="0"/>
            </a:br>
            <a:r>
              <a:rPr lang="en-US" sz="4500" dirty="0"/>
              <a:t>er på stell!</a:t>
            </a:r>
          </a:p>
        </p:txBody>
      </p:sp>
      <p:sp>
        <p:nvSpPr>
          <p:cNvPr id="9" name="Subtitle 8">
            <a:extLst>
              <a:ext uri="{FF2B5EF4-FFF2-40B4-BE49-F238E27FC236}">
                <a16:creationId xmlns:a16="http://schemas.microsoft.com/office/drawing/2014/main" id="{3DC83A0B-D1E5-49F0-8559-28F15247EDDF}"/>
              </a:ext>
            </a:extLst>
          </p:cNvPr>
          <p:cNvSpPr>
            <a:spLocks noGrp="1"/>
          </p:cNvSpPr>
          <p:nvPr>
            <p:ph type="subTitle" idx="1"/>
          </p:nvPr>
        </p:nvSpPr>
        <p:spPr>
          <a:xfrm>
            <a:off x="492542" y="2783826"/>
            <a:ext cx="3774402" cy="324041"/>
          </a:xfrm>
        </p:spPr>
        <p:txBody>
          <a:bodyPr>
            <a:normAutofit fontScale="55000" lnSpcReduction="20000"/>
          </a:bodyPr>
          <a:lstStyle/>
          <a:p>
            <a:r>
              <a:rPr lang="nb-NO" b="1" dirty="0">
                <a:solidFill>
                  <a:srgbClr val="002060"/>
                </a:solidFill>
              </a:rPr>
              <a:t>Definisjon på Økonomisk trygghet</a:t>
            </a:r>
            <a:r>
              <a:rPr lang="nb-NO" dirty="0">
                <a:solidFill>
                  <a:srgbClr val="002060"/>
                </a:solidFill>
              </a:rPr>
              <a:t>: </a:t>
            </a:r>
          </a:p>
          <a:p>
            <a:endParaRPr lang="nb-NO" sz="225" dirty="0">
              <a:solidFill>
                <a:srgbClr val="002060"/>
              </a:solidFill>
            </a:endParaRPr>
          </a:p>
          <a:p>
            <a:r>
              <a:rPr lang="nb-NO" dirty="0">
                <a:solidFill>
                  <a:srgbClr val="002060"/>
                </a:solidFill>
              </a:rPr>
              <a:t>Å kunne betale regninger og andre utgifter i rett tid og være godt beskyttet mot uforutsette økonomiske begivenheter i fremtiden.</a:t>
            </a:r>
          </a:p>
        </p:txBody>
      </p:sp>
      <p:pic>
        <p:nvPicPr>
          <p:cNvPr id="12" name="Bilde 11">
            <a:extLst>
              <a:ext uri="{FF2B5EF4-FFF2-40B4-BE49-F238E27FC236}">
                <a16:creationId xmlns:a16="http://schemas.microsoft.com/office/drawing/2014/main" id="{3662D05A-E598-4C9B-9A8B-79B2AB64A1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748" y="4812963"/>
            <a:ext cx="884055" cy="225066"/>
          </a:xfrm>
          <a:prstGeom prst="rect">
            <a:avLst/>
          </a:prstGeom>
        </p:spPr>
      </p:pic>
      <p:grpSp>
        <p:nvGrpSpPr>
          <p:cNvPr id="23" name="Group 7">
            <a:extLst>
              <a:ext uri="{FF2B5EF4-FFF2-40B4-BE49-F238E27FC236}">
                <a16:creationId xmlns:a16="http://schemas.microsoft.com/office/drawing/2014/main" id="{79798C9B-2D24-4E9F-843E-898128827EF3}"/>
              </a:ext>
            </a:extLst>
          </p:cNvPr>
          <p:cNvGrpSpPr/>
          <p:nvPr/>
        </p:nvGrpSpPr>
        <p:grpSpPr>
          <a:xfrm>
            <a:off x="6089935" y="3873519"/>
            <a:ext cx="1305683" cy="1164510"/>
            <a:chOff x="8096830" y="3440150"/>
            <a:chExt cx="1762110" cy="1762110"/>
          </a:xfrm>
        </p:grpSpPr>
        <p:sp>
          <p:nvSpPr>
            <p:cNvPr id="24" name="Rectangle: Rounded Corners 6">
              <a:extLst>
                <a:ext uri="{FF2B5EF4-FFF2-40B4-BE49-F238E27FC236}">
                  <a16:creationId xmlns:a16="http://schemas.microsoft.com/office/drawing/2014/main" id="{76A2D09E-C54C-42A6-86A9-7DE2A5F266E5}"/>
                </a:ext>
              </a:extLst>
            </p:cNvPr>
            <p:cNvSpPr/>
            <p:nvPr/>
          </p:nvSpPr>
          <p:spPr>
            <a:xfrm>
              <a:off x="8096830" y="3440150"/>
              <a:ext cx="1762110" cy="1762110"/>
            </a:xfrm>
            <a:prstGeom prst="roundRect">
              <a:avLst>
                <a:gd name="adj" fmla="val 5953"/>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000">
                <a:latin typeface="+mj-lt"/>
              </a:endParaRPr>
            </a:p>
          </p:txBody>
        </p:sp>
        <p:sp>
          <p:nvSpPr>
            <p:cNvPr id="25" name="Rectangle 32">
              <a:extLst>
                <a:ext uri="{FF2B5EF4-FFF2-40B4-BE49-F238E27FC236}">
                  <a16:creationId xmlns:a16="http://schemas.microsoft.com/office/drawing/2014/main" id="{773E2FD2-06B7-4D85-A616-9CDAFEF382E5}"/>
                </a:ext>
              </a:extLst>
            </p:cNvPr>
            <p:cNvSpPr/>
            <p:nvPr/>
          </p:nvSpPr>
          <p:spPr>
            <a:xfrm>
              <a:off x="8106037" y="4682275"/>
              <a:ext cx="1743697" cy="265776"/>
            </a:xfrm>
            <a:prstGeom prst="rect">
              <a:avLst/>
            </a:prstGeom>
          </p:spPr>
          <p:txBody>
            <a:bodyPr wrap="square">
              <a:noAutofit/>
            </a:bodyPr>
            <a:lstStyle/>
            <a:p>
              <a:pPr algn="ctr"/>
              <a:r>
                <a:rPr lang="nb-NO" sz="1050" dirty="0">
                  <a:solidFill>
                    <a:schemeClr val="bg2">
                      <a:lumMod val="50000"/>
                    </a:schemeClr>
                  </a:solidFill>
                  <a:latin typeface="+mj-lt"/>
                </a:rPr>
                <a:t>Tap av inntekt</a:t>
              </a:r>
            </a:p>
          </p:txBody>
        </p:sp>
        <p:pic>
          <p:nvPicPr>
            <p:cNvPr id="26" name="Picture 8">
              <a:extLst>
                <a:ext uri="{FF2B5EF4-FFF2-40B4-BE49-F238E27FC236}">
                  <a16:creationId xmlns:a16="http://schemas.microsoft.com/office/drawing/2014/main" id="{97FDBC13-702A-4B91-A384-C9B3939A4689}"/>
                </a:ext>
              </a:extLst>
            </p:cNvPr>
            <p:cNvPicPr>
              <a:picLocks noChangeAspect="1"/>
            </p:cNvPicPr>
            <p:nvPr/>
          </p:nvPicPr>
          <p:blipFill>
            <a:blip r:embed="rId5"/>
            <a:stretch>
              <a:fillRect/>
            </a:stretch>
          </p:blipFill>
          <p:spPr>
            <a:xfrm>
              <a:off x="8359348" y="3653172"/>
              <a:ext cx="1279955" cy="1279955"/>
            </a:xfrm>
            <a:prstGeom prst="rect">
              <a:avLst/>
            </a:prstGeom>
          </p:spPr>
        </p:pic>
      </p:grpSp>
      <p:grpSp>
        <p:nvGrpSpPr>
          <p:cNvPr id="31" name="Group 7">
            <a:extLst>
              <a:ext uri="{FF2B5EF4-FFF2-40B4-BE49-F238E27FC236}">
                <a16:creationId xmlns:a16="http://schemas.microsoft.com/office/drawing/2014/main" id="{D5B08CBC-A34A-4F9D-8AFB-12BADFC96BAE}"/>
              </a:ext>
            </a:extLst>
          </p:cNvPr>
          <p:cNvGrpSpPr/>
          <p:nvPr/>
        </p:nvGrpSpPr>
        <p:grpSpPr>
          <a:xfrm>
            <a:off x="4558230" y="3873519"/>
            <a:ext cx="1312504" cy="1164510"/>
            <a:chOff x="8087624" y="3440150"/>
            <a:chExt cx="1771316" cy="1762110"/>
          </a:xfrm>
        </p:grpSpPr>
        <p:sp>
          <p:nvSpPr>
            <p:cNvPr id="32" name="Rectangle: Rounded Corners 6">
              <a:extLst>
                <a:ext uri="{FF2B5EF4-FFF2-40B4-BE49-F238E27FC236}">
                  <a16:creationId xmlns:a16="http://schemas.microsoft.com/office/drawing/2014/main" id="{735E72B1-E01A-4F72-9156-F7FEECB8D891}"/>
                </a:ext>
              </a:extLst>
            </p:cNvPr>
            <p:cNvSpPr/>
            <p:nvPr/>
          </p:nvSpPr>
          <p:spPr>
            <a:xfrm>
              <a:off x="8096830" y="3440150"/>
              <a:ext cx="1762110" cy="1762110"/>
            </a:xfrm>
            <a:prstGeom prst="roundRect">
              <a:avLst>
                <a:gd name="adj" fmla="val 5953"/>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000">
                <a:latin typeface="+mj-lt"/>
              </a:endParaRPr>
            </a:p>
          </p:txBody>
        </p:sp>
        <p:sp>
          <p:nvSpPr>
            <p:cNvPr id="33" name="Rectangle 32">
              <a:extLst>
                <a:ext uri="{FF2B5EF4-FFF2-40B4-BE49-F238E27FC236}">
                  <a16:creationId xmlns:a16="http://schemas.microsoft.com/office/drawing/2014/main" id="{5E723210-DAEA-4D1A-BB75-8273F6621C76}"/>
                </a:ext>
              </a:extLst>
            </p:cNvPr>
            <p:cNvSpPr/>
            <p:nvPr/>
          </p:nvSpPr>
          <p:spPr>
            <a:xfrm>
              <a:off x="8087624" y="4515765"/>
              <a:ext cx="1743697" cy="265777"/>
            </a:xfrm>
            <a:prstGeom prst="rect">
              <a:avLst/>
            </a:prstGeom>
          </p:spPr>
          <p:txBody>
            <a:bodyPr wrap="square">
              <a:noAutofit/>
            </a:bodyPr>
            <a:lstStyle/>
            <a:p>
              <a:pPr algn="ctr"/>
              <a:r>
                <a:rPr lang="nb-NO" sz="1050" dirty="0">
                  <a:solidFill>
                    <a:schemeClr val="bg2">
                      <a:lumMod val="50000"/>
                    </a:schemeClr>
                  </a:solidFill>
                  <a:latin typeface="+mj-lt"/>
                </a:rPr>
                <a:t>Pensjonist-tilværelsen</a:t>
              </a:r>
            </a:p>
          </p:txBody>
        </p:sp>
      </p:grpSp>
      <p:pic>
        <p:nvPicPr>
          <p:cNvPr id="37" name="Picture 3">
            <a:extLst>
              <a:ext uri="{FF2B5EF4-FFF2-40B4-BE49-F238E27FC236}">
                <a16:creationId xmlns:a16="http://schemas.microsoft.com/office/drawing/2014/main" id="{0BEF47FD-9938-4EFE-8E0A-70865F974180}"/>
              </a:ext>
            </a:extLst>
          </p:cNvPr>
          <p:cNvPicPr>
            <a:picLocks noChangeAspect="1"/>
          </p:cNvPicPr>
          <p:nvPr/>
        </p:nvPicPr>
        <p:blipFill>
          <a:blip r:embed="rId6"/>
          <a:stretch>
            <a:fillRect/>
          </a:stretch>
        </p:blipFill>
        <p:spPr>
          <a:xfrm>
            <a:off x="4804719" y="3984581"/>
            <a:ext cx="797630" cy="797630"/>
          </a:xfrm>
          <a:prstGeom prst="rect">
            <a:avLst/>
          </a:prstGeom>
        </p:spPr>
      </p:pic>
      <p:grpSp>
        <p:nvGrpSpPr>
          <p:cNvPr id="38" name="Group 7">
            <a:extLst>
              <a:ext uri="{FF2B5EF4-FFF2-40B4-BE49-F238E27FC236}">
                <a16:creationId xmlns:a16="http://schemas.microsoft.com/office/drawing/2014/main" id="{1B73B194-095F-4470-8773-65D38877689F}"/>
              </a:ext>
            </a:extLst>
          </p:cNvPr>
          <p:cNvGrpSpPr/>
          <p:nvPr/>
        </p:nvGrpSpPr>
        <p:grpSpPr>
          <a:xfrm>
            <a:off x="1580949" y="3873519"/>
            <a:ext cx="1312504" cy="1164510"/>
            <a:chOff x="8087624" y="3440150"/>
            <a:chExt cx="1771316" cy="1762110"/>
          </a:xfrm>
        </p:grpSpPr>
        <p:sp>
          <p:nvSpPr>
            <p:cNvPr id="39" name="Rectangle: Rounded Corners 6">
              <a:extLst>
                <a:ext uri="{FF2B5EF4-FFF2-40B4-BE49-F238E27FC236}">
                  <a16:creationId xmlns:a16="http://schemas.microsoft.com/office/drawing/2014/main" id="{95B5C26C-5DAA-462D-B1B7-4105133243E8}"/>
                </a:ext>
              </a:extLst>
            </p:cNvPr>
            <p:cNvSpPr/>
            <p:nvPr/>
          </p:nvSpPr>
          <p:spPr>
            <a:xfrm>
              <a:off x="8096830" y="3440150"/>
              <a:ext cx="1762110" cy="1762110"/>
            </a:xfrm>
            <a:prstGeom prst="roundRect">
              <a:avLst>
                <a:gd name="adj" fmla="val 5953"/>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000">
                <a:latin typeface="+mj-lt"/>
              </a:endParaRPr>
            </a:p>
          </p:txBody>
        </p:sp>
        <p:sp>
          <p:nvSpPr>
            <p:cNvPr id="40" name="Rectangle 32">
              <a:extLst>
                <a:ext uri="{FF2B5EF4-FFF2-40B4-BE49-F238E27FC236}">
                  <a16:creationId xmlns:a16="http://schemas.microsoft.com/office/drawing/2014/main" id="{1CD7F558-B8D2-49A1-A5D6-8B0EB42E2B62}"/>
                </a:ext>
              </a:extLst>
            </p:cNvPr>
            <p:cNvSpPr/>
            <p:nvPr/>
          </p:nvSpPr>
          <p:spPr>
            <a:xfrm>
              <a:off x="8087624" y="4515765"/>
              <a:ext cx="1743697" cy="265777"/>
            </a:xfrm>
            <a:prstGeom prst="rect">
              <a:avLst/>
            </a:prstGeom>
          </p:spPr>
          <p:txBody>
            <a:bodyPr wrap="square">
              <a:noAutofit/>
            </a:bodyPr>
            <a:lstStyle/>
            <a:p>
              <a:pPr algn="ctr"/>
              <a:r>
                <a:rPr lang="nb-NO" sz="1050" dirty="0">
                  <a:solidFill>
                    <a:schemeClr val="bg2">
                      <a:lumMod val="50000"/>
                    </a:schemeClr>
                  </a:solidFill>
                  <a:latin typeface="+mj-lt"/>
                </a:rPr>
                <a:t>Økonomi i hverdagen</a:t>
              </a:r>
            </a:p>
            <a:p>
              <a:pPr algn="ctr"/>
              <a:endParaRPr lang="nb-NO" sz="1050" dirty="0">
                <a:solidFill>
                  <a:schemeClr val="bg2">
                    <a:lumMod val="50000"/>
                  </a:schemeClr>
                </a:solidFill>
                <a:latin typeface="+mj-lt"/>
              </a:endParaRPr>
            </a:p>
          </p:txBody>
        </p:sp>
      </p:grpSp>
      <p:grpSp>
        <p:nvGrpSpPr>
          <p:cNvPr id="41" name="Group 7">
            <a:extLst>
              <a:ext uri="{FF2B5EF4-FFF2-40B4-BE49-F238E27FC236}">
                <a16:creationId xmlns:a16="http://schemas.microsoft.com/office/drawing/2014/main" id="{1B32B8A8-1D9F-4CD3-A743-60ABCAE11857}"/>
              </a:ext>
            </a:extLst>
          </p:cNvPr>
          <p:cNvGrpSpPr/>
          <p:nvPr/>
        </p:nvGrpSpPr>
        <p:grpSpPr>
          <a:xfrm>
            <a:off x="3066179" y="3873634"/>
            <a:ext cx="1312504" cy="1164510"/>
            <a:chOff x="8087624" y="3440150"/>
            <a:chExt cx="1771316" cy="1762110"/>
          </a:xfrm>
        </p:grpSpPr>
        <p:sp>
          <p:nvSpPr>
            <p:cNvPr id="42" name="Rectangle: Rounded Corners 6">
              <a:extLst>
                <a:ext uri="{FF2B5EF4-FFF2-40B4-BE49-F238E27FC236}">
                  <a16:creationId xmlns:a16="http://schemas.microsoft.com/office/drawing/2014/main" id="{F7338D6B-8568-4EC5-AB70-33C8ACB8CCFF}"/>
                </a:ext>
              </a:extLst>
            </p:cNvPr>
            <p:cNvSpPr/>
            <p:nvPr/>
          </p:nvSpPr>
          <p:spPr>
            <a:xfrm>
              <a:off x="8096830" y="3440150"/>
              <a:ext cx="1762110" cy="1762110"/>
            </a:xfrm>
            <a:prstGeom prst="roundRect">
              <a:avLst>
                <a:gd name="adj" fmla="val 5953"/>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000">
                <a:latin typeface="+mj-lt"/>
              </a:endParaRPr>
            </a:p>
          </p:txBody>
        </p:sp>
        <p:sp>
          <p:nvSpPr>
            <p:cNvPr id="43" name="Rectangle 32">
              <a:extLst>
                <a:ext uri="{FF2B5EF4-FFF2-40B4-BE49-F238E27FC236}">
                  <a16:creationId xmlns:a16="http://schemas.microsoft.com/office/drawing/2014/main" id="{96F7AE69-503F-41D9-B4AC-327814708846}"/>
                </a:ext>
              </a:extLst>
            </p:cNvPr>
            <p:cNvSpPr/>
            <p:nvPr/>
          </p:nvSpPr>
          <p:spPr>
            <a:xfrm>
              <a:off x="8087624" y="4515765"/>
              <a:ext cx="1743697" cy="265777"/>
            </a:xfrm>
            <a:prstGeom prst="rect">
              <a:avLst/>
            </a:prstGeom>
          </p:spPr>
          <p:txBody>
            <a:bodyPr wrap="square">
              <a:noAutofit/>
            </a:bodyPr>
            <a:lstStyle/>
            <a:p>
              <a:pPr algn="ctr"/>
              <a:r>
                <a:rPr lang="nb-NO" sz="1050" dirty="0">
                  <a:solidFill>
                    <a:schemeClr val="bg2">
                      <a:lumMod val="50000"/>
                    </a:schemeClr>
                  </a:solidFill>
                  <a:latin typeface="+mj-lt"/>
                </a:rPr>
                <a:t>Fremtids- drømmer</a:t>
              </a:r>
            </a:p>
          </p:txBody>
        </p:sp>
      </p:grpSp>
      <p:pic>
        <p:nvPicPr>
          <p:cNvPr id="44" name="Picture 23">
            <a:extLst>
              <a:ext uri="{FF2B5EF4-FFF2-40B4-BE49-F238E27FC236}">
                <a16:creationId xmlns:a16="http://schemas.microsoft.com/office/drawing/2014/main" id="{A36279E9-DA82-4DC1-BA19-250E33DACCE3}"/>
              </a:ext>
            </a:extLst>
          </p:cNvPr>
          <p:cNvPicPr>
            <a:picLocks noChangeAspect="1"/>
          </p:cNvPicPr>
          <p:nvPr/>
        </p:nvPicPr>
        <p:blipFill>
          <a:blip r:embed="rId7"/>
          <a:stretch>
            <a:fillRect/>
          </a:stretch>
        </p:blipFill>
        <p:spPr>
          <a:xfrm>
            <a:off x="3325771" y="4014297"/>
            <a:ext cx="768209" cy="768209"/>
          </a:xfrm>
          <a:prstGeom prst="rect">
            <a:avLst/>
          </a:prstGeom>
        </p:spPr>
      </p:pic>
      <p:pic>
        <p:nvPicPr>
          <p:cNvPr id="45" name="Picture 10">
            <a:extLst>
              <a:ext uri="{FF2B5EF4-FFF2-40B4-BE49-F238E27FC236}">
                <a16:creationId xmlns:a16="http://schemas.microsoft.com/office/drawing/2014/main" id="{C9A32F16-ABC8-4F11-97B2-597287E56AC1}"/>
              </a:ext>
            </a:extLst>
          </p:cNvPr>
          <p:cNvPicPr>
            <a:picLocks noChangeAspect="1"/>
          </p:cNvPicPr>
          <p:nvPr/>
        </p:nvPicPr>
        <p:blipFill>
          <a:blip r:embed="rId8"/>
          <a:stretch>
            <a:fillRect/>
          </a:stretch>
        </p:blipFill>
        <p:spPr>
          <a:xfrm>
            <a:off x="1827750" y="3984582"/>
            <a:ext cx="797630" cy="797630"/>
          </a:xfrm>
          <a:prstGeom prst="rect">
            <a:avLst/>
          </a:prstGeom>
        </p:spPr>
      </p:pic>
    </p:spTree>
    <p:extLst>
      <p:ext uri="{BB962C8B-B14F-4D97-AF65-F5344CB8AC3E}">
        <p14:creationId xmlns:p14="http://schemas.microsoft.com/office/powerpoint/2010/main" val="2890939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6786DF08-2FE3-4D1E-85C7-BE5EA2D84775}"/>
              </a:ext>
            </a:extLst>
          </p:cNvPr>
          <p:cNvSpPr>
            <a:spLocks noGrp="1"/>
          </p:cNvSpPr>
          <p:nvPr>
            <p:ph type="body" sz="quarter" idx="13"/>
          </p:nvPr>
        </p:nvSpPr>
        <p:spPr>
          <a:xfrm>
            <a:off x="342900" y="4017692"/>
            <a:ext cx="6063853" cy="323165"/>
          </a:xfrm>
        </p:spPr>
        <p:txBody>
          <a:bodyPr vert="horz" lIns="0" tIns="0" rIns="0" bIns="0" rtlCol="0" anchor="t" anchorCtr="0">
            <a:noAutofit/>
          </a:bodyPr>
          <a:lstStyle/>
          <a:p>
            <a:r>
              <a:rPr lang="nb-NO"/>
              <a:t>93.000 i ekstra kostnader er rett i underkant av 7.750 i måneden.</a:t>
            </a:r>
          </a:p>
          <a:p>
            <a:endParaRPr lang="nb-NO" sz="525"/>
          </a:p>
          <a:p>
            <a:r>
              <a:rPr lang="nb-NO"/>
              <a:t>For folk flest, vil dette medføre en omstilling/endring.</a:t>
            </a:r>
          </a:p>
          <a:p>
            <a:endParaRPr lang="nb-NO"/>
          </a:p>
          <a:p>
            <a:r>
              <a:rPr lang="nb-NO" sz="1500" b="1"/>
              <a:t>Spørsmålet er, hva kan vi gjøre for å unngå å komme bakpå?</a:t>
            </a:r>
          </a:p>
        </p:txBody>
      </p:sp>
      <p:sp>
        <p:nvSpPr>
          <p:cNvPr id="5" name="Plassholder for innhold 4">
            <a:extLst>
              <a:ext uri="{FF2B5EF4-FFF2-40B4-BE49-F238E27FC236}">
                <a16:creationId xmlns:a16="http://schemas.microsoft.com/office/drawing/2014/main" id="{CBBCB2BB-ECF3-4628-85A1-62FFE896776F}"/>
              </a:ext>
            </a:extLst>
          </p:cNvPr>
          <p:cNvSpPr>
            <a:spLocks noGrp="1"/>
          </p:cNvSpPr>
          <p:nvPr>
            <p:ph idx="1"/>
          </p:nvPr>
        </p:nvSpPr>
        <p:spPr>
          <a:xfrm>
            <a:off x="360676" y="820071"/>
            <a:ext cx="2461047" cy="798101"/>
          </a:xfrm>
        </p:spPr>
        <p:txBody>
          <a:bodyPr>
            <a:normAutofit lnSpcReduction="10000"/>
          </a:bodyPr>
          <a:lstStyle/>
          <a:p>
            <a:pPr marL="0" indent="0" algn="ctr">
              <a:buNone/>
            </a:pPr>
            <a:r>
              <a:rPr lang="nb-NO" sz="1200" b="1"/>
              <a:t>Boliglånsrente</a:t>
            </a:r>
          </a:p>
          <a:p>
            <a:pPr marL="0" indent="0" algn="ctr">
              <a:buNone/>
            </a:pPr>
            <a:r>
              <a:rPr lang="nb-NO"/>
              <a:t>+ 2,5 % på 3 millioner i lån</a:t>
            </a:r>
          </a:p>
          <a:p>
            <a:pPr marL="0" indent="0" algn="ctr">
              <a:buNone/>
            </a:pPr>
            <a:endParaRPr lang="nb-NO"/>
          </a:p>
          <a:p>
            <a:pPr marL="0" indent="0" algn="ctr">
              <a:buNone/>
            </a:pPr>
            <a:endParaRPr lang="nb-NO" sz="600"/>
          </a:p>
          <a:p>
            <a:pPr marL="0" indent="0" algn="ctr">
              <a:buNone/>
            </a:pPr>
            <a:r>
              <a:rPr lang="nb-NO" b="1"/>
              <a:t>= 75.000 ekstra årlig</a:t>
            </a:r>
          </a:p>
        </p:txBody>
      </p:sp>
      <p:sp>
        <p:nvSpPr>
          <p:cNvPr id="8" name="Tittel 6">
            <a:extLst>
              <a:ext uri="{FF2B5EF4-FFF2-40B4-BE49-F238E27FC236}">
                <a16:creationId xmlns:a16="http://schemas.microsoft.com/office/drawing/2014/main" id="{1BD0534C-C2C0-4F11-8915-38AD195DE0C1}"/>
              </a:ext>
            </a:extLst>
          </p:cNvPr>
          <p:cNvSpPr>
            <a:spLocks noGrp="1"/>
          </p:cNvSpPr>
          <p:nvPr>
            <p:ph type="title"/>
          </p:nvPr>
        </p:nvSpPr>
        <p:spPr>
          <a:xfrm>
            <a:off x="236935" y="-43397"/>
            <a:ext cx="6063853" cy="847604"/>
          </a:xfrm>
        </p:spPr>
        <p:txBody>
          <a:bodyPr/>
          <a:lstStyle/>
          <a:p>
            <a:r>
              <a:rPr lang="nb-NO"/>
              <a:t>Vår personlige økonomi er i endring</a:t>
            </a:r>
          </a:p>
        </p:txBody>
      </p:sp>
      <p:sp>
        <p:nvSpPr>
          <p:cNvPr id="9" name="TekstSylinder 8">
            <a:extLst>
              <a:ext uri="{FF2B5EF4-FFF2-40B4-BE49-F238E27FC236}">
                <a16:creationId xmlns:a16="http://schemas.microsoft.com/office/drawing/2014/main" id="{7AA23EBC-65B8-4961-B6E5-6A534151DFA8}"/>
              </a:ext>
            </a:extLst>
          </p:cNvPr>
          <p:cNvSpPr txBox="1"/>
          <p:nvPr/>
        </p:nvSpPr>
        <p:spPr>
          <a:xfrm>
            <a:off x="3261807" y="3186219"/>
            <a:ext cx="2411843" cy="553998"/>
          </a:xfrm>
          <a:prstGeom prst="rect">
            <a:avLst/>
          </a:prstGeom>
          <a:noFill/>
        </p:spPr>
        <p:txBody>
          <a:bodyPr wrap="square" rtlCol="0">
            <a:spAutoFit/>
          </a:bodyPr>
          <a:lstStyle/>
          <a:p>
            <a:r>
              <a:rPr lang="nb-NO" sz="600">
                <a:solidFill>
                  <a:srgbClr val="202124"/>
                </a:solidFill>
                <a:latin typeface="arial" panose="020B0604020202020204" pitchFamily="34" charset="0"/>
              </a:rPr>
              <a:t>* I følge referansebudsjettet til Statens institutt for forbruksforskning (SIFO), som viser alminnelige forbruksutgifter for ulike typer hushold, skal det holde med 6800 kroner i </a:t>
            </a:r>
            <a:r>
              <a:rPr lang="nb-NO" sz="600" b="1">
                <a:solidFill>
                  <a:srgbClr val="202124"/>
                </a:solidFill>
                <a:latin typeface="arial" panose="020B0604020202020204" pitchFamily="34" charset="0"/>
              </a:rPr>
              <a:t>måneden</a:t>
            </a:r>
            <a:r>
              <a:rPr lang="nb-NO" sz="600">
                <a:solidFill>
                  <a:srgbClr val="202124"/>
                </a:solidFill>
                <a:latin typeface="arial" panose="020B0604020202020204" pitchFamily="34" charset="0"/>
              </a:rPr>
              <a:t> til </a:t>
            </a:r>
            <a:r>
              <a:rPr lang="nb-NO" sz="600" b="1">
                <a:solidFill>
                  <a:srgbClr val="202124"/>
                </a:solidFill>
                <a:latin typeface="arial" panose="020B0604020202020204" pitchFamily="34" charset="0"/>
              </a:rPr>
              <a:t>mat</a:t>
            </a:r>
            <a:r>
              <a:rPr lang="nb-NO" sz="600">
                <a:solidFill>
                  <a:srgbClr val="202124"/>
                </a:solidFill>
                <a:latin typeface="arial" panose="020B0604020202020204" pitchFamily="34" charset="0"/>
              </a:rPr>
              <a:t>, drikke, husholdningsartikler og andre dagligvarer for en familie på to voksne og to små barn</a:t>
            </a:r>
            <a:endParaRPr lang="nb-NO" sz="600"/>
          </a:p>
        </p:txBody>
      </p:sp>
      <p:pic>
        <p:nvPicPr>
          <p:cNvPr id="13" name="Bilde 12">
            <a:extLst>
              <a:ext uri="{FF2B5EF4-FFF2-40B4-BE49-F238E27FC236}">
                <a16:creationId xmlns:a16="http://schemas.microsoft.com/office/drawing/2014/main" id="{00D3D794-A49F-4131-8B8F-977AF85002C7}"/>
              </a:ext>
            </a:extLst>
          </p:cNvPr>
          <p:cNvPicPr>
            <a:picLocks noChangeAspect="1"/>
          </p:cNvPicPr>
          <p:nvPr/>
        </p:nvPicPr>
        <p:blipFill>
          <a:blip r:embed="rId2"/>
          <a:stretch>
            <a:fillRect/>
          </a:stretch>
        </p:blipFill>
        <p:spPr>
          <a:xfrm>
            <a:off x="3308555" y="1609592"/>
            <a:ext cx="2365094" cy="1572400"/>
          </a:xfrm>
          <a:prstGeom prst="rect">
            <a:avLst/>
          </a:prstGeom>
        </p:spPr>
      </p:pic>
      <p:pic>
        <p:nvPicPr>
          <p:cNvPr id="15" name="Picture 5">
            <a:extLst>
              <a:ext uri="{FF2B5EF4-FFF2-40B4-BE49-F238E27FC236}">
                <a16:creationId xmlns:a16="http://schemas.microsoft.com/office/drawing/2014/main" id="{52969C50-574C-495F-9A2C-00E08448E386}"/>
              </a:ext>
            </a:extLst>
          </p:cNvPr>
          <p:cNvPicPr>
            <a:picLocks noChangeAspect="1"/>
          </p:cNvPicPr>
          <p:nvPr/>
        </p:nvPicPr>
        <p:blipFill>
          <a:blip r:embed="rId3"/>
          <a:stretch>
            <a:fillRect/>
          </a:stretch>
        </p:blipFill>
        <p:spPr>
          <a:xfrm>
            <a:off x="7290393" y="4580759"/>
            <a:ext cx="1799669" cy="517583"/>
          </a:xfrm>
          <a:prstGeom prst="rect">
            <a:avLst/>
          </a:prstGeom>
        </p:spPr>
      </p:pic>
      <p:sp>
        <p:nvSpPr>
          <p:cNvPr id="16" name="Plassholder for innhold 4">
            <a:extLst>
              <a:ext uri="{FF2B5EF4-FFF2-40B4-BE49-F238E27FC236}">
                <a16:creationId xmlns:a16="http://schemas.microsoft.com/office/drawing/2014/main" id="{454A4D83-5EFB-4E35-A13A-D5644A5F1BA3}"/>
              </a:ext>
            </a:extLst>
          </p:cNvPr>
          <p:cNvSpPr txBox="1">
            <a:spLocks/>
          </p:cNvSpPr>
          <p:nvPr/>
        </p:nvSpPr>
        <p:spPr>
          <a:xfrm>
            <a:off x="6193026" y="818308"/>
            <a:ext cx="2501650" cy="709631"/>
          </a:xfrm>
          <a:prstGeom prst="rect">
            <a:avLst/>
          </a:prstGeom>
        </p:spPr>
        <p:txBody>
          <a:bodyPr vert="horz" lIns="0" tIns="0" rIns="0" bIns="0" rtlCol="0">
            <a:noAutofit/>
          </a:bodyPr>
          <a:lstStyle>
            <a:lvl1pPr marL="288000" indent="-288000" algn="l" defTabSz="914400" rtl="0" eaLnBrk="1" latinLnBrk="0" hangingPunct="1">
              <a:lnSpc>
                <a:spcPct val="100000"/>
              </a:lnSpc>
              <a:spcBef>
                <a:spcPts val="0"/>
              </a:spcBef>
              <a:buFont typeface="Arial" panose="020B0604020202020204" pitchFamily="34" charset="0"/>
              <a:buChar char="•"/>
              <a:defRPr sz="1400" kern="1200">
                <a:solidFill>
                  <a:srgbClr val="00207D"/>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2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1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0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9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1200" b="1"/>
              <a:t>Økte strøm &amp; drivstoffpriser</a:t>
            </a:r>
          </a:p>
          <a:p>
            <a:pPr marL="0" indent="0" algn="ctr">
              <a:buNone/>
            </a:pPr>
            <a:r>
              <a:rPr lang="nb-NO" sz="1050"/>
              <a:t>+ ekstra 1.000 pr mnd.</a:t>
            </a:r>
          </a:p>
          <a:p>
            <a:pPr marL="0" indent="0" algn="ctr">
              <a:buNone/>
            </a:pPr>
            <a:endParaRPr lang="nb-NO" sz="1050"/>
          </a:p>
          <a:p>
            <a:pPr marL="0" indent="0" algn="ctr">
              <a:buNone/>
            </a:pPr>
            <a:endParaRPr lang="nb-NO" sz="600"/>
          </a:p>
          <a:p>
            <a:pPr marL="0" indent="0" algn="ctr">
              <a:buNone/>
            </a:pPr>
            <a:r>
              <a:rPr lang="nb-NO" sz="1050" b="1"/>
              <a:t>= 12.000 ekstra årlig</a:t>
            </a:r>
          </a:p>
        </p:txBody>
      </p:sp>
      <p:sp>
        <p:nvSpPr>
          <p:cNvPr id="17" name="Plassholder for innhold 4">
            <a:extLst>
              <a:ext uri="{FF2B5EF4-FFF2-40B4-BE49-F238E27FC236}">
                <a16:creationId xmlns:a16="http://schemas.microsoft.com/office/drawing/2014/main" id="{2E99FAF9-4B37-402E-B3F1-34D960D440ED}"/>
              </a:ext>
            </a:extLst>
          </p:cNvPr>
          <p:cNvSpPr txBox="1">
            <a:spLocks/>
          </p:cNvSpPr>
          <p:nvPr/>
        </p:nvSpPr>
        <p:spPr>
          <a:xfrm>
            <a:off x="3308556" y="820071"/>
            <a:ext cx="2365094" cy="798101"/>
          </a:xfrm>
          <a:prstGeom prst="rect">
            <a:avLst/>
          </a:prstGeom>
        </p:spPr>
        <p:txBody>
          <a:bodyPr vert="horz" lIns="0" tIns="0" rIns="0" bIns="0" rtlCol="0">
            <a:noAutofit/>
          </a:bodyPr>
          <a:lstStyle>
            <a:lvl1pPr marL="288000" indent="-288000" algn="l" defTabSz="914400" rtl="0" eaLnBrk="1" latinLnBrk="0" hangingPunct="1">
              <a:lnSpc>
                <a:spcPct val="100000"/>
              </a:lnSpc>
              <a:spcBef>
                <a:spcPts val="0"/>
              </a:spcBef>
              <a:buFont typeface="Arial" panose="020B0604020202020204" pitchFamily="34" charset="0"/>
              <a:buChar char="•"/>
              <a:defRPr sz="1400" kern="1200">
                <a:solidFill>
                  <a:srgbClr val="00207D"/>
                </a:solidFill>
                <a:latin typeface="+mn-lt"/>
                <a:ea typeface="+mn-ea"/>
                <a:cs typeface="+mn-cs"/>
              </a:defRPr>
            </a:lvl1pPr>
            <a:lvl2pPr marL="745200" indent="-288000" algn="l" defTabSz="914400" rtl="0" eaLnBrk="1" latinLnBrk="0" hangingPunct="1">
              <a:lnSpc>
                <a:spcPct val="100000"/>
              </a:lnSpc>
              <a:spcBef>
                <a:spcPts val="0"/>
              </a:spcBef>
              <a:buFont typeface="Arial" panose="020B0604020202020204" pitchFamily="34" charset="0"/>
              <a:buChar char="•"/>
              <a:defRPr sz="1200" kern="1200">
                <a:solidFill>
                  <a:srgbClr val="00207D"/>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100" kern="1200">
                <a:solidFill>
                  <a:srgbClr val="00207D"/>
                </a:solidFill>
                <a:latin typeface="+mn-lt"/>
                <a:ea typeface="+mn-ea"/>
                <a:cs typeface="+mn-cs"/>
              </a:defRPr>
            </a:lvl3pPr>
            <a:lvl4pPr marL="1638000" indent="-288000" algn="l" defTabSz="914400" rtl="0" eaLnBrk="1" latinLnBrk="0" hangingPunct="1">
              <a:lnSpc>
                <a:spcPct val="100000"/>
              </a:lnSpc>
              <a:spcBef>
                <a:spcPts val="0"/>
              </a:spcBef>
              <a:buFont typeface="Arial" panose="020B0604020202020204" pitchFamily="34" charset="0"/>
              <a:buChar char="•"/>
              <a:defRPr sz="1000" kern="1200">
                <a:solidFill>
                  <a:srgbClr val="00207D"/>
                </a:solidFill>
                <a:latin typeface="+mn-lt"/>
                <a:ea typeface="+mn-ea"/>
                <a:cs typeface="+mn-cs"/>
              </a:defRPr>
            </a:lvl4pPr>
            <a:lvl5pPr marL="2088000" indent="-288000" algn="l" defTabSz="914400" rtl="0" eaLnBrk="1" latinLnBrk="0" hangingPunct="1">
              <a:lnSpc>
                <a:spcPct val="100000"/>
              </a:lnSpc>
              <a:spcBef>
                <a:spcPts val="0"/>
              </a:spcBef>
              <a:buFont typeface="Arial" panose="020B0604020202020204" pitchFamily="34" charset="0"/>
              <a:buChar char="•"/>
              <a:defRPr sz="900" kern="1200">
                <a:solidFill>
                  <a:srgbClr val="0020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1200" b="1"/>
              <a:t>Økte matvarepriser*</a:t>
            </a:r>
          </a:p>
          <a:p>
            <a:pPr marL="0" indent="0" algn="ctr">
              <a:buNone/>
            </a:pPr>
            <a:r>
              <a:rPr lang="nb-NO" sz="1050"/>
              <a:t>+ 7,4 % av en gjennomsnitts-families matvareforbruk på 81.600  </a:t>
            </a:r>
          </a:p>
          <a:p>
            <a:pPr marL="0" indent="0" algn="ctr">
              <a:buNone/>
            </a:pPr>
            <a:endParaRPr lang="nb-NO" sz="600"/>
          </a:p>
          <a:p>
            <a:pPr marL="0" indent="0" algn="ctr">
              <a:buNone/>
            </a:pPr>
            <a:r>
              <a:rPr lang="nb-NO" sz="1050" b="1"/>
              <a:t>=  6.000 ekstra årlig </a:t>
            </a:r>
          </a:p>
        </p:txBody>
      </p:sp>
      <p:sp>
        <p:nvSpPr>
          <p:cNvPr id="19" name="Rektangel 18">
            <a:extLst>
              <a:ext uri="{FF2B5EF4-FFF2-40B4-BE49-F238E27FC236}">
                <a16:creationId xmlns:a16="http://schemas.microsoft.com/office/drawing/2014/main" id="{0CD2850E-A423-4209-9437-E3F1DD2EBECF}"/>
              </a:ext>
            </a:extLst>
          </p:cNvPr>
          <p:cNvSpPr/>
          <p:nvPr/>
        </p:nvSpPr>
        <p:spPr>
          <a:xfrm>
            <a:off x="342900" y="672484"/>
            <a:ext cx="2500309" cy="3156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sp>
        <p:nvSpPr>
          <p:cNvPr id="20" name="Rektangel 19">
            <a:extLst>
              <a:ext uri="{FF2B5EF4-FFF2-40B4-BE49-F238E27FC236}">
                <a16:creationId xmlns:a16="http://schemas.microsoft.com/office/drawing/2014/main" id="{FDB4142A-657F-4F64-A60A-E9AD6646E8A8}"/>
              </a:ext>
            </a:extLst>
          </p:cNvPr>
          <p:cNvSpPr/>
          <p:nvPr/>
        </p:nvSpPr>
        <p:spPr>
          <a:xfrm>
            <a:off x="6194367" y="672484"/>
            <a:ext cx="2500309" cy="3156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sp>
        <p:nvSpPr>
          <p:cNvPr id="21" name="Rektangel 20">
            <a:extLst>
              <a:ext uri="{FF2B5EF4-FFF2-40B4-BE49-F238E27FC236}">
                <a16:creationId xmlns:a16="http://schemas.microsoft.com/office/drawing/2014/main" id="{34140CA1-FCE0-44B0-A9B2-C77ED0198376}"/>
              </a:ext>
            </a:extLst>
          </p:cNvPr>
          <p:cNvSpPr/>
          <p:nvPr/>
        </p:nvSpPr>
        <p:spPr>
          <a:xfrm>
            <a:off x="3243636" y="672484"/>
            <a:ext cx="2500309" cy="3156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a:p>
        </p:txBody>
      </p:sp>
      <p:sp>
        <p:nvSpPr>
          <p:cNvPr id="22" name="TekstSylinder 21">
            <a:extLst>
              <a:ext uri="{FF2B5EF4-FFF2-40B4-BE49-F238E27FC236}">
                <a16:creationId xmlns:a16="http://schemas.microsoft.com/office/drawing/2014/main" id="{9194FF5C-9363-4BA2-A600-89001977C400}"/>
              </a:ext>
            </a:extLst>
          </p:cNvPr>
          <p:cNvSpPr txBox="1"/>
          <p:nvPr/>
        </p:nvSpPr>
        <p:spPr>
          <a:xfrm>
            <a:off x="5212448" y="3686209"/>
            <a:ext cx="518091" cy="184666"/>
          </a:xfrm>
          <a:prstGeom prst="rect">
            <a:avLst/>
          </a:prstGeom>
          <a:noFill/>
        </p:spPr>
        <p:txBody>
          <a:bodyPr wrap="none" rtlCol="0">
            <a:spAutoFit/>
          </a:bodyPr>
          <a:lstStyle/>
          <a:p>
            <a:r>
              <a:rPr lang="nb-NO" sz="600"/>
              <a:t>Kilde: SIFO</a:t>
            </a:r>
          </a:p>
        </p:txBody>
      </p:sp>
      <p:sp>
        <p:nvSpPr>
          <p:cNvPr id="23" name="TekstSylinder 22">
            <a:extLst>
              <a:ext uri="{FF2B5EF4-FFF2-40B4-BE49-F238E27FC236}">
                <a16:creationId xmlns:a16="http://schemas.microsoft.com/office/drawing/2014/main" id="{D8C88C7D-A8F4-4501-B154-D0F9F15EB361}"/>
              </a:ext>
            </a:extLst>
          </p:cNvPr>
          <p:cNvSpPr txBox="1"/>
          <p:nvPr/>
        </p:nvSpPr>
        <p:spPr>
          <a:xfrm>
            <a:off x="2002190" y="3689112"/>
            <a:ext cx="771365" cy="184666"/>
          </a:xfrm>
          <a:prstGeom prst="rect">
            <a:avLst/>
          </a:prstGeom>
          <a:noFill/>
        </p:spPr>
        <p:txBody>
          <a:bodyPr wrap="none" rtlCol="0">
            <a:spAutoFit/>
          </a:bodyPr>
          <a:lstStyle/>
          <a:p>
            <a:r>
              <a:rPr lang="nb-NO" sz="600"/>
              <a:t>Kilde: Norges Bank</a:t>
            </a:r>
          </a:p>
        </p:txBody>
      </p:sp>
      <p:pic>
        <p:nvPicPr>
          <p:cNvPr id="2" name="Bilde 1">
            <a:extLst>
              <a:ext uri="{FF2B5EF4-FFF2-40B4-BE49-F238E27FC236}">
                <a16:creationId xmlns:a16="http://schemas.microsoft.com/office/drawing/2014/main" id="{20EC04F9-2082-41EC-8E16-279648986089}"/>
              </a:ext>
            </a:extLst>
          </p:cNvPr>
          <p:cNvPicPr>
            <a:picLocks noChangeAspect="1"/>
          </p:cNvPicPr>
          <p:nvPr/>
        </p:nvPicPr>
        <p:blipFill rotWithShape="1">
          <a:blip r:embed="rId4"/>
          <a:srcRect l="21467" r="54097"/>
          <a:stretch/>
        </p:blipFill>
        <p:spPr>
          <a:xfrm>
            <a:off x="6228943" y="1605600"/>
            <a:ext cx="450422" cy="1198133"/>
          </a:xfrm>
          <a:prstGeom prst="rect">
            <a:avLst/>
          </a:prstGeom>
        </p:spPr>
      </p:pic>
      <p:pic>
        <p:nvPicPr>
          <p:cNvPr id="7" name="Bilde 6">
            <a:extLst>
              <a:ext uri="{FF2B5EF4-FFF2-40B4-BE49-F238E27FC236}">
                <a16:creationId xmlns:a16="http://schemas.microsoft.com/office/drawing/2014/main" id="{08691DC8-80CC-4991-AF4D-27D17ACF4FBD}"/>
              </a:ext>
            </a:extLst>
          </p:cNvPr>
          <p:cNvPicPr>
            <a:picLocks noChangeAspect="1"/>
          </p:cNvPicPr>
          <p:nvPr/>
        </p:nvPicPr>
        <p:blipFill>
          <a:blip r:embed="rId5"/>
          <a:stretch>
            <a:fillRect/>
          </a:stretch>
        </p:blipFill>
        <p:spPr>
          <a:xfrm>
            <a:off x="6679365" y="1607996"/>
            <a:ext cx="2015311" cy="1195737"/>
          </a:xfrm>
          <a:prstGeom prst="rect">
            <a:avLst/>
          </a:prstGeom>
        </p:spPr>
      </p:pic>
      <p:pic>
        <p:nvPicPr>
          <p:cNvPr id="12" name="Bilde 11">
            <a:extLst>
              <a:ext uri="{FF2B5EF4-FFF2-40B4-BE49-F238E27FC236}">
                <a16:creationId xmlns:a16="http://schemas.microsoft.com/office/drawing/2014/main" id="{C1FEEA30-A6FC-4BD5-9F22-4D8600A17B71}"/>
              </a:ext>
            </a:extLst>
          </p:cNvPr>
          <p:cNvPicPr>
            <a:picLocks noChangeAspect="1"/>
          </p:cNvPicPr>
          <p:nvPr/>
        </p:nvPicPr>
        <p:blipFill rotWithShape="1">
          <a:blip r:embed="rId6"/>
          <a:srcRect l="17494" r="18894"/>
          <a:stretch/>
        </p:blipFill>
        <p:spPr>
          <a:xfrm>
            <a:off x="792333" y="1593695"/>
            <a:ext cx="1599514" cy="1364255"/>
          </a:xfrm>
          <a:prstGeom prst="rect">
            <a:avLst/>
          </a:prstGeom>
        </p:spPr>
      </p:pic>
      <p:sp>
        <p:nvSpPr>
          <p:cNvPr id="24" name="TekstSylinder 23">
            <a:extLst>
              <a:ext uri="{FF2B5EF4-FFF2-40B4-BE49-F238E27FC236}">
                <a16:creationId xmlns:a16="http://schemas.microsoft.com/office/drawing/2014/main" id="{7C7D01F1-545B-4D7C-8454-50969918CA0C}"/>
              </a:ext>
            </a:extLst>
          </p:cNvPr>
          <p:cNvSpPr txBox="1"/>
          <p:nvPr/>
        </p:nvSpPr>
        <p:spPr>
          <a:xfrm>
            <a:off x="387843" y="2989480"/>
            <a:ext cx="2405371" cy="646331"/>
          </a:xfrm>
          <a:prstGeom prst="rect">
            <a:avLst/>
          </a:prstGeom>
          <a:noFill/>
        </p:spPr>
        <p:txBody>
          <a:bodyPr wrap="square">
            <a:spAutoFit/>
          </a:bodyPr>
          <a:lstStyle/>
          <a:p>
            <a:r>
              <a:rPr lang="nb-NO" sz="900">
                <a:solidFill>
                  <a:srgbClr val="153443"/>
                </a:solidFill>
                <a:latin typeface="Lato2"/>
              </a:rPr>
              <a:t>Prognosen for styringsrenten ligger høyere enn i forrige pengepolitiske rapport og innebærer at renten øker til rundt 2,5 prosent ved utgangen av neste år (2023).</a:t>
            </a:r>
            <a:endParaRPr lang="nb-NO" sz="900"/>
          </a:p>
        </p:txBody>
      </p:sp>
      <p:pic>
        <p:nvPicPr>
          <p:cNvPr id="25" name="Bilde 24">
            <a:extLst>
              <a:ext uri="{FF2B5EF4-FFF2-40B4-BE49-F238E27FC236}">
                <a16:creationId xmlns:a16="http://schemas.microsoft.com/office/drawing/2014/main" id="{B311D7A6-E77B-48C2-B267-06B3D52A15F9}"/>
              </a:ext>
            </a:extLst>
          </p:cNvPr>
          <p:cNvPicPr>
            <a:picLocks noChangeAspect="1"/>
          </p:cNvPicPr>
          <p:nvPr/>
        </p:nvPicPr>
        <p:blipFill>
          <a:blip r:embed="rId7"/>
          <a:stretch>
            <a:fillRect/>
          </a:stretch>
        </p:blipFill>
        <p:spPr>
          <a:xfrm>
            <a:off x="6832216" y="2806203"/>
            <a:ext cx="1228308" cy="994526"/>
          </a:xfrm>
          <a:prstGeom prst="rect">
            <a:avLst/>
          </a:prstGeom>
        </p:spPr>
      </p:pic>
      <p:sp>
        <p:nvSpPr>
          <p:cNvPr id="26" name="TekstSylinder 25">
            <a:extLst>
              <a:ext uri="{FF2B5EF4-FFF2-40B4-BE49-F238E27FC236}">
                <a16:creationId xmlns:a16="http://schemas.microsoft.com/office/drawing/2014/main" id="{40044141-F2E0-49EA-BF61-D8DBA1397B33}"/>
              </a:ext>
            </a:extLst>
          </p:cNvPr>
          <p:cNvSpPr txBox="1"/>
          <p:nvPr/>
        </p:nvSpPr>
        <p:spPr>
          <a:xfrm>
            <a:off x="2843209" y="1143029"/>
            <a:ext cx="400427" cy="253916"/>
          </a:xfrm>
          <a:prstGeom prst="rect">
            <a:avLst/>
          </a:prstGeom>
          <a:noFill/>
        </p:spPr>
        <p:txBody>
          <a:bodyPr wrap="square" rtlCol="0">
            <a:spAutoFit/>
          </a:bodyPr>
          <a:lstStyle/>
          <a:p>
            <a:pPr algn="ctr"/>
            <a:r>
              <a:rPr lang="nb-NO" sz="1050" b="1" dirty="0">
                <a:solidFill>
                  <a:schemeClr val="accent2"/>
                </a:solidFill>
              </a:rPr>
              <a:t>+</a:t>
            </a:r>
          </a:p>
        </p:txBody>
      </p:sp>
      <p:sp>
        <p:nvSpPr>
          <p:cNvPr id="27" name="TekstSylinder 26">
            <a:extLst>
              <a:ext uri="{FF2B5EF4-FFF2-40B4-BE49-F238E27FC236}">
                <a16:creationId xmlns:a16="http://schemas.microsoft.com/office/drawing/2014/main" id="{2372A6CD-CFF3-4239-8229-98C8139A7C35}"/>
              </a:ext>
            </a:extLst>
          </p:cNvPr>
          <p:cNvSpPr txBox="1"/>
          <p:nvPr/>
        </p:nvSpPr>
        <p:spPr>
          <a:xfrm>
            <a:off x="5771113" y="1143029"/>
            <a:ext cx="400427" cy="253916"/>
          </a:xfrm>
          <a:prstGeom prst="rect">
            <a:avLst/>
          </a:prstGeom>
          <a:noFill/>
        </p:spPr>
        <p:txBody>
          <a:bodyPr wrap="square" rtlCol="0">
            <a:spAutoFit/>
          </a:bodyPr>
          <a:lstStyle/>
          <a:p>
            <a:pPr algn="ctr"/>
            <a:r>
              <a:rPr lang="nb-NO" sz="1050" b="1">
                <a:solidFill>
                  <a:schemeClr val="accent2"/>
                </a:solidFill>
              </a:rPr>
              <a:t>+</a:t>
            </a:r>
          </a:p>
        </p:txBody>
      </p:sp>
    </p:spTree>
    <p:extLst>
      <p:ext uri="{BB962C8B-B14F-4D97-AF65-F5344CB8AC3E}">
        <p14:creationId xmlns:p14="http://schemas.microsoft.com/office/powerpoint/2010/main" val="70369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P spid="16" grpId="0"/>
      <p:bldP spid="17" grpId="0"/>
      <p:bldP spid="19" grpId="0" animBg="1"/>
      <p:bldP spid="20" grpId="0" animBg="1"/>
      <p:bldP spid="21" grpId="0" animBg="1"/>
      <p:bldP spid="22" grpId="0"/>
      <p:bldP spid="23" grpId="0"/>
      <p:bldP spid="24" grpId="0"/>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1IBj6MMJB5eNiXH_7.WIfQ"/>
</p:tagLst>
</file>

<file path=ppt/theme/theme1.xml><?xml version="1.0" encoding="utf-8"?>
<a:theme xmlns:a="http://schemas.openxmlformats.org/drawingml/2006/main" name="SpareBank 1 SMN_basis">
  <a:themeElements>
    <a:clrScheme name="SpareBank1">
      <a:dk1>
        <a:sysClr val="windowText" lastClr="000000"/>
      </a:dk1>
      <a:lt1>
        <a:sysClr val="window" lastClr="FFFFFF"/>
      </a:lt1>
      <a:dk2>
        <a:srgbClr val="44546A"/>
      </a:dk2>
      <a:lt2>
        <a:srgbClr val="E7E6E6"/>
      </a:lt2>
      <a:accent1>
        <a:srgbClr val="135EA0"/>
      </a:accent1>
      <a:accent2>
        <a:srgbClr val="1F82BA"/>
      </a:accent2>
      <a:accent3>
        <a:srgbClr val="85C7E5"/>
      </a:accent3>
      <a:accent4>
        <a:srgbClr val="032A74"/>
      </a:accent4>
      <a:accent5>
        <a:srgbClr val="666666"/>
      </a:accent5>
      <a:accent6>
        <a:srgbClr val="999999"/>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reBank 1 SMN_basis" id="{B8CC47F7-760C-4CEB-84DE-22254CC0CA76}" vid="{E17D1634-D3B9-48E6-ACFD-D87879BB50C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SpareBank 1 SMN_basis</Template>
  <TotalTime>912</TotalTime>
  <Words>5109</Words>
  <Application>Microsoft Office PowerPoint</Application>
  <PresentationFormat>Skjermfremvisning (16:9)</PresentationFormat>
  <Paragraphs>649</Paragraphs>
  <Slides>70</Slides>
  <Notes>26</Notes>
  <HiddenSlides>13</HiddenSlides>
  <MMClips>0</MMClips>
  <ScaleCrop>false</ScaleCrop>
  <HeadingPairs>
    <vt:vector size="8" baseType="variant">
      <vt:variant>
        <vt:lpstr>Brukte skrifter</vt:lpstr>
      </vt:variant>
      <vt:variant>
        <vt:i4>12</vt:i4>
      </vt:variant>
      <vt:variant>
        <vt:lpstr>Tema</vt:lpstr>
      </vt:variant>
      <vt:variant>
        <vt:i4>1</vt:i4>
      </vt:variant>
      <vt:variant>
        <vt:lpstr>Innebygde OLE-servere</vt:lpstr>
      </vt:variant>
      <vt:variant>
        <vt:i4>1</vt:i4>
      </vt:variant>
      <vt:variant>
        <vt:lpstr>Lysbildetitler</vt:lpstr>
      </vt:variant>
      <vt:variant>
        <vt:i4>70</vt:i4>
      </vt:variant>
    </vt:vector>
  </HeadingPairs>
  <TitlesOfParts>
    <vt:vector size="84" baseType="lpstr">
      <vt:lpstr>Arial</vt:lpstr>
      <vt:lpstr>Arial</vt:lpstr>
      <vt:lpstr>Calibri</vt:lpstr>
      <vt:lpstr>Lato2</vt:lpstr>
      <vt:lpstr>MuseoSans-500</vt:lpstr>
      <vt:lpstr>SpareBank 1</vt:lpstr>
      <vt:lpstr>SpareBank 1 Light</vt:lpstr>
      <vt:lpstr>SpareBank 1 Medium</vt:lpstr>
      <vt:lpstr>SpareBank 1 Title Light</vt:lpstr>
      <vt:lpstr>SpareBank1-medium</vt:lpstr>
      <vt:lpstr>SpareBank1-regular</vt:lpstr>
      <vt:lpstr>Wingdings</vt:lpstr>
      <vt:lpstr>SpareBank 1 SMN_basis</vt:lpstr>
      <vt:lpstr>think-cell Slide</vt:lpstr>
      <vt:lpstr>Sparbu Bygdekvinnelag</vt:lpstr>
      <vt:lpstr>PowerPoint-presentasjon</vt:lpstr>
      <vt:lpstr>PowerPoint-presentasjon</vt:lpstr>
      <vt:lpstr>PowerPoint-presentasjon</vt:lpstr>
      <vt:lpstr>PowerPoint-presentasjon</vt:lpstr>
      <vt:lpstr>Vi har spurt våre medeiere om hva samfunnsutbyttet skal brukes til:</vt:lpstr>
      <vt:lpstr>Hvem er vi?</vt:lpstr>
      <vt:lpstr>Livet er  bedre når økonomien  er på stell!</vt:lpstr>
      <vt:lpstr>Vår personlige økonomi er i endring</vt:lpstr>
      <vt:lpstr>PowerPoint-presentasjon</vt:lpstr>
      <vt:lpstr>Kontostruktur</vt:lpstr>
      <vt:lpstr>Tid for spørsmål</vt:lpstr>
      <vt:lpstr>Husk å forsikre deg selv og dem du er glad i</vt:lpstr>
      <vt:lpstr>PowerPoint-presentasjon</vt:lpstr>
      <vt:lpstr>Tid for spørsmål</vt:lpstr>
      <vt:lpstr>Hurra for kvinnene!  Det å være mann, er ikke som det en gang var…</vt:lpstr>
      <vt:lpstr>Økonomisk likestilling handler også om hva vi gjør med sparepengene våre</vt:lpstr>
      <vt:lpstr>Hvorfor sparer og investerer kvinner mindre enn menn?</vt:lpstr>
      <vt:lpstr>Sparing på konto</vt:lpstr>
      <vt:lpstr>Sparing til barn lønner seg Jo eldre barna blir,jo mer lønner det seg </vt:lpstr>
      <vt:lpstr>Tid for spørsmål</vt:lpstr>
      <vt:lpstr>  Fremtidsfullmakt      </vt:lpstr>
      <vt:lpstr>PowerPoint-presentasjon</vt:lpstr>
      <vt:lpstr>Vi skal informere om: </vt:lpstr>
      <vt:lpstr>Tidslinje på livet</vt:lpstr>
      <vt:lpstr>To alternativer når man ikke lenger kan ivareta egne interesser: </vt:lpstr>
      <vt:lpstr>Hvem kan opprette en fremtidsfullmakt</vt:lpstr>
      <vt:lpstr>Hvem kan være fullmektig?</vt:lpstr>
      <vt:lpstr>Betingelser for at fremtidsfullmakten skal være gyldig opprettet</vt:lpstr>
      <vt:lpstr>FORMKRAV – SKRIFTLIGHET</vt:lpstr>
      <vt:lpstr>FORMKRAV – VITNER</vt:lpstr>
      <vt:lpstr>FORMKRAV – VIRKNINGSTIDSPUNKT</vt:lpstr>
      <vt:lpstr>Hva kan en fremtidsfullmakt inneholde?</vt:lpstr>
      <vt:lpstr>Hva kan en fremtidsfullmakt inneholde? Forts.</vt:lpstr>
      <vt:lpstr>Hva kan en fremtidsfullmakt ikke inneholde?</vt:lpstr>
      <vt:lpstr>Salg av bolig </vt:lpstr>
      <vt:lpstr>Hva gjør jeg etter at fremtidsfullmakten er opprettet?</vt:lpstr>
      <vt:lpstr>Fylkesmannens rolle - stadfestelse</vt:lpstr>
      <vt:lpstr>Ombestemme seg? Tilbakekall av fremtidsfullmakt?</vt:lpstr>
      <vt:lpstr>Når trer fremtidsfullmakten i kraft?</vt:lpstr>
      <vt:lpstr>Varsling</vt:lpstr>
      <vt:lpstr>Vår Fremtidsfullmakt </vt:lpstr>
      <vt:lpstr>PowerPoint-presentasjon</vt:lpstr>
      <vt:lpstr>En fremtidsfullmakt bør de fleste vurdere å skrive. Trenger ikke vente til man blir pensjonist…..</vt:lpstr>
      <vt:lpstr>Gode tips på veien</vt:lpstr>
      <vt:lpstr>Disponent på konto.</vt:lpstr>
      <vt:lpstr>PowerPoint-presentasjon</vt:lpstr>
      <vt:lpstr>Andre behov ? </vt:lpstr>
      <vt:lpstr> Svindel – slik unngår du å bli lurt  </vt:lpstr>
      <vt:lpstr>PowerPoint-presentasjon</vt:lpstr>
      <vt:lpstr>Hvor forsøker svindlere å lure deg?</vt:lpstr>
      <vt:lpstr>Svindel på telefon</vt:lpstr>
      <vt:lpstr>Svindel på telefon</vt:lpstr>
      <vt:lpstr>Supportsvindel</vt:lpstr>
      <vt:lpstr>Supportsvindel</vt:lpstr>
      <vt:lpstr>Investeringssvindel</vt:lpstr>
      <vt:lpstr>Investeringssvindel</vt:lpstr>
      <vt:lpstr>Phishing via SMS eller E-post</vt:lpstr>
      <vt:lpstr>Eksempel på svindel-sms</vt:lpstr>
      <vt:lpstr>Eksempel på svindel-epost</vt:lpstr>
      <vt:lpstr>Kjærlighets- eller venn-i-nød-svindel</vt:lpstr>
      <vt:lpstr>Kjærlighets- eller venn-i-nød-svindel</vt:lpstr>
      <vt:lpstr>Kjøps-/forskuddssvindel</vt:lpstr>
      <vt:lpstr>Kjøps-/forskuddssvindel</vt:lpstr>
      <vt:lpstr>Finn.no – selger forsøker seg</vt:lpstr>
      <vt:lpstr>Messengersvindel</vt:lpstr>
      <vt:lpstr>PowerPoint-presentasjon</vt:lpstr>
      <vt:lpstr>Har noen forsøkt å svindle deg?</vt:lpstr>
      <vt:lpstr>Ulike livsfaser fører med seg ulike behov for  økonomien din.</vt:lpstr>
      <vt:lpstr>Takk for oss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Sparbu Bygdekvinnebygdelag</dc:title>
  <dc:creator>Gaute Maråk</dc:creator>
  <cp:lastModifiedBy>Anne Irene Myhr</cp:lastModifiedBy>
  <cp:revision>5</cp:revision>
  <cp:lastPrinted>2023-01-16T12:15:09Z</cp:lastPrinted>
  <dcterms:created xsi:type="dcterms:W3CDTF">2023-01-15T20:30:57Z</dcterms:created>
  <dcterms:modified xsi:type="dcterms:W3CDTF">2023-03-12T20:06:38Z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72e1550-8259-4cf3-a1ec-0faec9abf3e8_Enabled">
    <vt:lpwstr>true</vt:lpwstr>
  </property>
  <property fmtid="{D5CDD505-2E9C-101B-9397-08002B2CF9AE}" pid="3" name="MSIP_Label_f72e1550-8259-4cf3-a1ec-0faec9abf3e8_SetDate">
    <vt:lpwstr>2023-01-15T20:44:17Z</vt:lpwstr>
  </property>
  <property fmtid="{D5CDD505-2E9C-101B-9397-08002B2CF9AE}" pid="4" name="MSIP_Label_f72e1550-8259-4cf3-a1ec-0faec9abf3e8_Method">
    <vt:lpwstr>Privileged</vt:lpwstr>
  </property>
  <property fmtid="{D5CDD505-2E9C-101B-9397-08002B2CF9AE}" pid="5" name="MSIP_Label_f72e1550-8259-4cf3-a1ec-0faec9abf3e8_Name">
    <vt:lpwstr>f72e1550-8259-4cf3-a1ec-0faec9abf3e8</vt:lpwstr>
  </property>
  <property fmtid="{D5CDD505-2E9C-101B-9397-08002B2CF9AE}" pid="6" name="MSIP_Label_f72e1550-8259-4cf3-a1ec-0faec9abf3e8_SiteId">
    <vt:lpwstr>156b047c-a56e-40a2-9f11-b69d58cf5508</vt:lpwstr>
  </property>
  <property fmtid="{D5CDD505-2E9C-101B-9397-08002B2CF9AE}" pid="7" name="MSIP_Label_f72e1550-8259-4cf3-a1ec-0faec9abf3e8_ActionId">
    <vt:lpwstr>b63ee272-df82-4fa3-916a-82e79c36e4aa</vt:lpwstr>
  </property>
  <property fmtid="{D5CDD505-2E9C-101B-9397-08002B2CF9AE}" pid="8" name="MSIP_Label_f72e1550-8259-4cf3-a1ec-0faec9abf3e8_ContentBits">
    <vt:lpwstr>0</vt:lpwstr>
  </property>
</Properties>
</file>