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6" r:id="rId10"/>
    <p:sldId id="264" r:id="rId11"/>
  </p:sldIdLst>
  <p:sldSz cx="6858000" cy="9906000" type="A4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771DC5-7E03-4B2F-B798-B10A4A004608}" v="81" dt="2022-02-10T07:10:41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13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gny Sletten" userId="567ba9c894e3d801" providerId="LiveId" clId="{9F771DC5-7E03-4B2F-B798-B10A4A004608}"/>
    <pc:docChg chg="undo custSel addSld delSld modSld">
      <pc:chgData name="Borgny Sletten" userId="567ba9c894e3d801" providerId="LiveId" clId="{9F771DC5-7E03-4B2F-B798-B10A4A004608}" dt="2022-02-10T07:15:48.928" v="5317" actId="20577"/>
      <pc:docMkLst>
        <pc:docMk/>
      </pc:docMkLst>
      <pc:sldChg chg="delSp modSp mod delDesignElem">
        <pc:chgData name="Borgny Sletten" userId="567ba9c894e3d801" providerId="LiveId" clId="{9F771DC5-7E03-4B2F-B798-B10A4A004608}" dt="2022-01-27T14:51:37.254" v="75" actId="14100"/>
        <pc:sldMkLst>
          <pc:docMk/>
          <pc:sldMk cId="3084287480" sldId="256"/>
        </pc:sldMkLst>
        <pc:spChg chg="mod">
          <ac:chgData name="Borgny Sletten" userId="567ba9c894e3d801" providerId="LiveId" clId="{9F771DC5-7E03-4B2F-B798-B10A4A004608}" dt="2022-01-27T14:50:32.640" v="69" actId="255"/>
          <ac:spMkLst>
            <pc:docMk/>
            <pc:sldMk cId="3084287480" sldId="256"/>
            <ac:spMk id="2" creationId="{2DCBFAA6-70F6-4638-9119-74609ABFE6EB}"/>
          </ac:spMkLst>
        </pc:spChg>
        <pc:spChg chg="mod">
          <ac:chgData name="Borgny Sletten" userId="567ba9c894e3d801" providerId="LiveId" clId="{9F771DC5-7E03-4B2F-B798-B10A4A004608}" dt="2022-01-27T14:49:56.323" v="67" actId="120"/>
          <ac:spMkLst>
            <pc:docMk/>
            <pc:sldMk cId="3084287480" sldId="256"/>
            <ac:spMk id="3" creationId="{9EBF4D2E-B41C-4ADA-A6A3-9AE72E49A378}"/>
          </ac:spMkLst>
        </pc:spChg>
        <pc:spChg chg="del">
          <ac:chgData name="Borgny Sletten" userId="567ba9c894e3d801" providerId="LiveId" clId="{9F771DC5-7E03-4B2F-B798-B10A4A004608}" dt="2022-01-27T14:48:32.937" v="50"/>
          <ac:spMkLst>
            <pc:docMk/>
            <pc:sldMk cId="3084287480" sldId="256"/>
            <ac:spMk id="17" creationId="{33E93247-6229-44AB-A550-739E971E690B}"/>
          </ac:spMkLst>
        </pc:spChg>
        <pc:picChg chg="mod">
          <ac:chgData name="Borgny Sletten" userId="567ba9c894e3d801" providerId="LiveId" clId="{9F771DC5-7E03-4B2F-B798-B10A4A004608}" dt="2022-01-27T14:51:37.254" v="75" actId="14100"/>
          <ac:picMkLst>
            <pc:docMk/>
            <pc:sldMk cId="3084287480" sldId="256"/>
            <ac:picMk id="7" creationId="{7E381C11-28E4-40EE-B962-804AB856C2EB}"/>
          </ac:picMkLst>
        </pc:picChg>
        <pc:cxnChg chg="del">
          <ac:chgData name="Borgny Sletten" userId="567ba9c894e3d801" providerId="LiveId" clId="{9F771DC5-7E03-4B2F-B798-B10A4A004608}" dt="2022-01-27T14:48:32.937" v="50"/>
          <ac:cxnSpMkLst>
            <pc:docMk/>
            <pc:sldMk cId="3084287480" sldId="256"/>
            <ac:cxnSpMk id="12" creationId="{F9600FFC-92AF-4AD3-9595-B0E23476BD05}"/>
          </ac:cxnSpMkLst>
        </pc:cxnChg>
      </pc:sldChg>
      <pc:sldChg chg="addSp delSp modSp new mod">
        <pc:chgData name="Borgny Sletten" userId="567ba9c894e3d801" providerId="LiveId" clId="{9F771DC5-7E03-4B2F-B798-B10A4A004608}" dt="2022-02-10T07:15:48.928" v="5317" actId="20577"/>
        <pc:sldMkLst>
          <pc:docMk/>
          <pc:sldMk cId="1648493977" sldId="257"/>
        </pc:sldMkLst>
        <pc:spChg chg="mod">
          <ac:chgData name="Borgny Sletten" userId="567ba9c894e3d801" providerId="LiveId" clId="{9F771DC5-7E03-4B2F-B798-B10A4A004608}" dt="2022-01-27T14:58:05.822" v="577" actId="207"/>
          <ac:spMkLst>
            <pc:docMk/>
            <pc:sldMk cId="1648493977" sldId="257"/>
            <ac:spMk id="2" creationId="{FA367AE0-AFB0-41A7-A960-533ED54DB041}"/>
          </ac:spMkLst>
        </pc:spChg>
        <pc:spChg chg="add mod">
          <ac:chgData name="Borgny Sletten" userId="567ba9c894e3d801" providerId="LiveId" clId="{9F771DC5-7E03-4B2F-B798-B10A4A004608}" dt="2022-02-10T07:15:48.928" v="5317" actId="20577"/>
          <ac:spMkLst>
            <pc:docMk/>
            <pc:sldMk cId="1648493977" sldId="257"/>
            <ac:spMk id="3" creationId="{0A8DC6D6-9B2C-416B-AC7A-64F6B776BDF7}"/>
          </ac:spMkLst>
        </pc:spChg>
        <pc:spChg chg="del mod">
          <ac:chgData name="Borgny Sletten" userId="567ba9c894e3d801" providerId="LiveId" clId="{9F771DC5-7E03-4B2F-B798-B10A4A004608}" dt="2022-01-27T14:46:58.027" v="38" actId="931"/>
          <ac:spMkLst>
            <pc:docMk/>
            <pc:sldMk cId="1648493977" sldId="257"/>
            <ac:spMk id="3" creationId="{8ECBBBE5-7FC7-4386-8BF3-6140586073E9}"/>
          </ac:spMkLst>
        </pc:spChg>
        <pc:spChg chg="add del mod">
          <ac:chgData name="Borgny Sletten" userId="567ba9c894e3d801" providerId="LiveId" clId="{9F771DC5-7E03-4B2F-B798-B10A4A004608}" dt="2022-01-27T14:47:47.895" v="48"/>
          <ac:spMkLst>
            <pc:docMk/>
            <pc:sldMk cId="1648493977" sldId="257"/>
            <ac:spMk id="6" creationId="{69E787D6-0D2D-47C8-B5E2-35EDAF19BE01}"/>
          </ac:spMkLst>
        </pc:spChg>
        <pc:spChg chg="add mod">
          <ac:chgData name="Borgny Sletten" userId="567ba9c894e3d801" providerId="LiveId" clId="{9F771DC5-7E03-4B2F-B798-B10A4A004608}" dt="2022-02-04T11:21:48.205" v="4577" actId="20577"/>
          <ac:spMkLst>
            <pc:docMk/>
            <pc:sldMk cId="1648493977" sldId="257"/>
            <ac:spMk id="9" creationId="{79C61DEA-5DF1-41A1-AE4E-E560835A986B}"/>
          </ac:spMkLst>
        </pc:spChg>
        <pc:picChg chg="add mod">
          <ac:chgData name="Borgny Sletten" userId="567ba9c894e3d801" providerId="LiveId" clId="{9F771DC5-7E03-4B2F-B798-B10A4A004608}" dt="2022-01-27T14:47:19.759" v="42" actId="1076"/>
          <ac:picMkLst>
            <pc:docMk/>
            <pc:sldMk cId="1648493977" sldId="257"/>
            <ac:picMk id="5" creationId="{1C8679FB-DCA2-4421-ACCE-17AF468B4F28}"/>
          </ac:picMkLst>
        </pc:picChg>
        <pc:picChg chg="add mod">
          <ac:chgData name="Borgny Sletten" userId="567ba9c894e3d801" providerId="LiveId" clId="{9F771DC5-7E03-4B2F-B798-B10A4A004608}" dt="2022-01-28T12:16:19.682" v="2397" actId="1076"/>
          <ac:picMkLst>
            <pc:docMk/>
            <pc:sldMk cId="1648493977" sldId="257"/>
            <ac:picMk id="6" creationId="{FFAB0FCD-0665-4809-A683-52575461E5DB}"/>
          </ac:picMkLst>
        </pc:picChg>
        <pc:picChg chg="add mod">
          <ac:chgData name="Borgny Sletten" userId="567ba9c894e3d801" providerId="LiveId" clId="{9F771DC5-7E03-4B2F-B798-B10A4A004608}" dt="2022-01-27T14:51:43.858" v="76" actId="14100"/>
          <ac:picMkLst>
            <pc:docMk/>
            <pc:sldMk cId="1648493977" sldId="257"/>
            <ac:picMk id="8" creationId="{19B7C9B9-573D-462D-851E-D2AB2AA99AE5}"/>
          </ac:picMkLst>
        </pc:picChg>
      </pc:sldChg>
      <pc:sldChg chg="addSp delSp modSp new mod">
        <pc:chgData name="Borgny Sletten" userId="567ba9c894e3d801" providerId="LiveId" clId="{9F771DC5-7E03-4B2F-B798-B10A4A004608}" dt="2022-02-10T07:07:33.310" v="5294" actId="20577"/>
        <pc:sldMkLst>
          <pc:docMk/>
          <pc:sldMk cId="1008825709" sldId="258"/>
        </pc:sldMkLst>
        <pc:spChg chg="add del mod">
          <ac:chgData name="Borgny Sletten" userId="567ba9c894e3d801" providerId="LiveId" clId="{9F771DC5-7E03-4B2F-B798-B10A4A004608}" dt="2022-01-28T11:19:19.607" v="728"/>
          <ac:spMkLst>
            <pc:docMk/>
            <pc:sldMk cId="1008825709" sldId="258"/>
            <ac:spMk id="2" creationId="{1D264FB9-E4E9-4612-8A9C-A7111829930D}"/>
          </ac:spMkLst>
        </pc:spChg>
        <pc:spChg chg="add mod">
          <ac:chgData name="Borgny Sletten" userId="567ba9c894e3d801" providerId="LiveId" clId="{9F771DC5-7E03-4B2F-B798-B10A4A004608}" dt="2022-02-10T07:07:33.310" v="5294" actId="20577"/>
          <ac:spMkLst>
            <pc:docMk/>
            <pc:sldMk cId="1008825709" sldId="258"/>
            <ac:spMk id="3" creationId="{358FB142-68A0-43BB-BBC9-5300FDBA1ADF}"/>
          </ac:spMkLst>
        </pc:spChg>
        <pc:picChg chg="add del mod">
          <ac:chgData name="Borgny Sletten" userId="567ba9c894e3d801" providerId="LiveId" clId="{9F771DC5-7E03-4B2F-B798-B10A4A004608}" dt="2022-01-28T12:14:30.894" v="2380" actId="478"/>
          <ac:picMkLst>
            <pc:docMk/>
            <pc:sldMk cId="1008825709" sldId="258"/>
            <ac:picMk id="5" creationId="{78627424-A473-4F95-A3E3-337955BEC9F2}"/>
          </ac:picMkLst>
        </pc:picChg>
        <pc:picChg chg="add del mod">
          <ac:chgData name="Borgny Sletten" userId="567ba9c894e3d801" providerId="LiveId" clId="{9F771DC5-7E03-4B2F-B798-B10A4A004608}" dt="2022-01-28T12:15:04.874" v="2386" actId="478"/>
          <ac:picMkLst>
            <pc:docMk/>
            <pc:sldMk cId="1008825709" sldId="258"/>
            <ac:picMk id="7" creationId="{0CCDE59D-423B-4CBB-804E-620691F88153}"/>
          </ac:picMkLst>
        </pc:picChg>
        <pc:picChg chg="add mod">
          <ac:chgData name="Borgny Sletten" userId="567ba9c894e3d801" providerId="LiveId" clId="{9F771DC5-7E03-4B2F-B798-B10A4A004608}" dt="2022-01-28T12:15:39.744" v="2391" actId="1076"/>
          <ac:picMkLst>
            <pc:docMk/>
            <pc:sldMk cId="1008825709" sldId="258"/>
            <ac:picMk id="9" creationId="{5379F285-A10D-42B7-81CA-C1E0C6075264}"/>
          </ac:picMkLst>
        </pc:picChg>
        <pc:picChg chg="add mod">
          <ac:chgData name="Borgny Sletten" userId="567ba9c894e3d801" providerId="LiveId" clId="{9F771DC5-7E03-4B2F-B798-B10A4A004608}" dt="2022-01-28T16:23:21.999" v="4402" actId="14100"/>
          <ac:picMkLst>
            <pc:docMk/>
            <pc:sldMk cId="1008825709" sldId="258"/>
            <ac:picMk id="11" creationId="{9A5EAA02-DF33-4376-9129-0D043EDE0DB5}"/>
          </ac:picMkLst>
        </pc:picChg>
      </pc:sldChg>
      <pc:sldChg chg="addSp delSp modSp new mod">
        <pc:chgData name="Borgny Sletten" userId="567ba9c894e3d801" providerId="LiveId" clId="{9F771DC5-7E03-4B2F-B798-B10A4A004608}" dt="2022-01-28T16:19:09.849" v="4397" actId="1076"/>
        <pc:sldMkLst>
          <pc:docMk/>
          <pc:sldMk cId="314043960" sldId="259"/>
        </pc:sldMkLst>
        <pc:spChg chg="add del mod">
          <ac:chgData name="Borgny Sletten" userId="567ba9c894e3d801" providerId="LiveId" clId="{9F771DC5-7E03-4B2F-B798-B10A4A004608}" dt="2022-01-28T13:17:55.928" v="2402"/>
          <ac:spMkLst>
            <pc:docMk/>
            <pc:sldMk cId="314043960" sldId="259"/>
            <ac:spMk id="2" creationId="{28518487-195B-4FBD-B8FD-A0CADD1FF76E}"/>
          </ac:spMkLst>
        </pc:spChg>
        <pc:spChg chg="add del mod">
          <ac:chgData name="Borgny Sletten" userId="567ba9c894e3d801" providerId="LiveId" clId="{9F771DC5-7E03-4B2F-B798-B10A4A004608}" dt="2022-01-28T13:22:46.335" v="2406"/>
          <ac:spMkLst>
            <pc:docMk/>
            <pc:sldMk cId="314043960" sldId="259"/>
            <ac:spMk id="3" creationId="{E009F664-146B-4F25-8299-F052367CB7F1}"/>
          </ac:spMkLst>
        </pc:spChg>
        <pc:spChg chg="add mod">
          <ac:chgData name="Borgny Sletten" userId="567ba9c894e3d801" providerId="LiveId" clId="{9F771DC5-7E03-4B2F-B798-B10A4A004608}" dt="2022-01-28T13:25:06.820" v="2451" actId="20577"/>
          <ac:spMkLst>
            <pc:docMk/>
            <pc:sldMk cId="314043960" sldId="259"/>
            <ac:spMk id="4" creationId="{3EC2250B-131C-48E7-A358-6DBE1C336F3E}"/>
          </ac:spMkLst>
        </pc:spChg>
        <pc:spChg chg="add mod">
          <ac:chgData name="Borgny Sletten" userId="567ba9c894e3d801" providerId="LiveId" clId="{9F771DC5-7E03-4B2F-B798-B10A4A004608}" dt="2022-01-28T16:19:09.849" v="4397" actId="1076"/>
          <ac:spMkLst>
            <pc:docMk/>
            <pc:sldMk cId="314043960" sldId="259"/>
            <ac:spMk id="5" creationId="{C03C7180-1ED4-49F0-A7A9-7A54ABCFCDF7}"/>
          </ac:spMkLst>
        </pc:spChg>
        <pc:picChg chg="add mod">
          <ac:chgData name="Borgny Sletten" userId="567ba9c894e3d801" providerId="LiveId" clId="{9F771DC5-7E03-4B2F-B798-B10A4A004608}" dt="2022-01-28T14:01:39.211" v="3371" actId="1076"/>
          <ac:picMkLst>
            <pc:docMk/>
            <pc:sldMk cId="314043960" sldId="259"/>
            <ac:picMk id="7" creationId="{0724457D-C3DB-4F50-B8B8-1FCE9567BDF3}"/>
          </ac:picMkLst>
        </pc:picChg>
      </pc:sldChg>
      <pc:sldChg chg="addSp delSp modSp new mod">
        <pc:chgData name="Borgny Sletten" userId="567ba9c894e3d801" providerId="LiveId" clId="{9F771DC5-7E03-4B2F-B798-B10A4A004608}" dt="2022-02-04T14:58:18.305" v="5231" actId="20577"/>
        <pc:sldMkLst>
          <pc:docMk/>
          <pc:sldMk cId="330127826" sldId="260"/>
        </pc:sldMkLst>
        <pc:spChg chg="add del mod">
          <ac:chgData name="Borgny Sletten" userId="567ba9c894e3d801" providerId="LiveId" clId="{9F771DC5-7E03-4B2F-B798-B10A4A004608}" dt="2022-02-04T14:58:18.305" v="5231" actId="20577"/>
          <ac:spMkLst>
            <pc:docMk/>
            <pc:sldMk cId="330127826" sldId="260"/>
            <ac:spMk id="2" creationId="{CD08A806-CF61-4580-9340-51C85B75E00C}"/>
          </ac:spMkLst>
        </pc:spChg>
        <pc:spChg chg="mod">
          <ac:chgData name="Borgny Sletten" userId="567ba9c894e3d801" providerId="LiveId" clId="{9F771DC5-7E03-4B2F-B798-B10A4A004608}" dt="2022-01-29T12:08:23.226" v="4537" actId="14100"/>
          <ac:spMkLst>
            <pc:docMk/>
            <pc:sldMk cId="330127826" sldId="260"/>
            <ac:spMk id="3" creationId="{AC533292-6AC7-4246-9459-D48CC202A340}"/>
          </ac:spMkLst>
        </pc:spChg>
        <pc:spChg chg="add del mod">
          <ac:chgData name="Borgny Sletten" userId="567ba9c894e3d801" providerId="LiveId" clId="{9F771DC5-7E03-4B2F-B798-B10A4A004608}" dt="2022-01-29T12:08:54.801" v="4543" actId="478"/>
          <ac:spMkLst>
            <pc:docMk/>
            <pc:sldMk cId="330127826" sldId="260"/>
            <ac:spMk id="5" creationId="{39F4F293-86FA-44A3-BBCB-C5A45420B0F7}"/>
          </ac:spMkLst>
        </pc:spChg>
        <pc:spChg chg="add mod">
          <ac:chgData name="Borgny Sletten" userId="567ba9c894e3d801" providerId="LiveId" clId="{9F771DC5-7E03-4B2F-B798-B10A4A004608}" dt="2022-01-29T12:08:13.466" v="4535" actId="1076"/>
          <ac:spMkLst>
            <pc:docMk/>
            <pc:sldMk cId="330127826" sldId="260"/>
            <ac:spMk id="8" creationId="{C348C0A2-AFA3-4772-9556-F6EDCFDEA104}"/>
          </ac:spMkLst>
        </pc:spChg>
        <pc:picChg chg="add del mod">
          <ac:chgData name="Borgny Sletten" userId="567ba9c894e3d801" providerId="LiveId" clId="{9F771DC5-7E03-4B2F-B798-B10A4A004608}" dt="2022-01-28T14:43:25.166" v="3495" actId="478"/>
          <ac:picMkLst>
            <pc:docMk/>
            <pc:sldMk cId="330127826" sldId="260"/>
            <ac:picMk id="5" creationId="{4D0BE9B7-25EC-4AA9-B594-11B0B7CAB8E2}"/>
          </ac:picMkLst>
        </pc:picChg>
        <pc:picChg chg="add mod">
          <ac:chgData name="Borgny Sletten" userId="567ba9c894e3d801" providerId="LiveId" clId="{9F771DC5-7E03-4B2F-B798-B10A4A004608}" dt="2022-01-29T12:08:16.035" v="4536" actId="1076"/>
          <ac:picMkLst>
            <pc:docMk/>
            <pc:sldMk cId="330127826" sldId="260"/>
            <ac:picMk id="7" creationId="{AF37B603-9D17-45B5-AEC7-8297BAA4D40D}"/>
          </ac:picMkLst>
        </pc:picChg>
      </pc:sldChg>
      <pc:sldChg chg="addSp delSp modSp new mod">
        <pc:chgData name="Borgny Sletten" userId="567ba9c894e3d801" providerId="LiveId" clId="{9F771DC5-7E03-4B2F-B798-B10A4A004608}" dt="2022-02-04T11:24:39.845" v="4585" actId="20577"/>
        <pc:sldMkLst>
          <pc:docMk/>
          <pc:sldMk cId="2520739333" sldId="261"/>
        </pc:sldMkLst>
        <pc:spChg chg="add mod">
          <ac:chgData name="Borgny Sletten" userId="567ba9c894e3d801" providerId="LiveId" clId="{9F771DC5-7E03-4B2F-B798-B10A4A004608}" dt="2022-02-04T11:24:30.116" v="4581" actId="20577"/>
          <ac:spMkLst>
            <pc:docMk/>
            <pc:sldMk cId="2520739333" sldId="261"/>
            <ac:spMk id="8" creationId="{66FC72A7-5E30-4AE4-83EE-6BE7FF2FFCA3}"/>
          </ac:spMkLst>
        </pc:spChg>
        <pc:spChg chg="add mod">
          <ac:chgData name="Borgny Sletten" userId="567ba9c894e3d801" providerId="LiveId" clId="{9F771DC5-7E03-4B2F-B798-B10A4A004608}" dt="2022-02-04T11:24:36.165" v="4583" actId="20577"/>
          <ac:spMkLst>
            <pc:docMk/>
            <pc:sldMk cId="2520739333" sldId="261"/>
            <ac:spMk id="9" creationId="{CCB52856-0968-4F3B-94E4-A69C2C653AA3}"/>
          </ac:spMkLst>
        </pc:spChg>
        <pc:spChg chg="add mod">
          <ac:chgData name="Borgny Sletten" userId="567ba9c894e3d801" providerId="LiveId" clId="{9F771DC5-7E03-4B2F-B798-B10A4A004608}" dt="2022-02-04T11:24:39.845" v="4585" actId="20577"/>
          <ac:spMkLst>
            <pc:docMk/>
            <pc:sldMk cId="2520739333" sldId="261"/>
            <ac:spMk id="10" creationId="{97BD3420-1C86-4996-B9CB-5B3520778CEC}"/>
          </ac:spMkLst>
        </pc:spChg>
        <pc:picChg chg="add mod">
          <ac:chgData name="Borgny Sletten" userId="567ba9c894e3d801" providerId="LiveId" clId="{9F771DC5-7E03-4B2F-B798-B10A4A004608}" dt="2022-01-28T14:50:41.180" v="3573" actId="1076"/>
          <ac:picMkLst>
            <pc:docMk/>
            <pc:sldMk cId="2520739333" sldId="261"/>
            <ac:picMk id="3" creationId="{88986F9C-EF49-4B0C-9958-7AC45703EB78}"/>
          </ac:picMkLst>
        </pc:picChg>
        <pc:picChg chg="add mod">
          <ac:chgData name="Borgny Sletten" userId="567ba9c894e3d801" providerId="LiveId" clId="{9F771DC5-7E03-4B2F-B798-B10A4A004608}" dt="2022-01-28T14:51:01.116" v="3575" actId="14100"/>
          <ac:picMkLst>
            <pc:docMk/>
            <pc:sldMk cId="2520739333" sldId="261"/>
            <ac:picMk id="5" creationId="{5E677417-7BF0-429B-B9C1-FA1A1974FE7D}"/>
          </ac:picMkLst>
        </pc:picChg>
        <pc:picChg chg="add mod">
          <ac:chgData name="Borgny Sletten" userId="567ba9c894e3d801" providerId="LiveId" clId="{9F771DC5-7E03-4B2F-B798-B10A4A004608}" dt="2022-01-28T14:51:22.972" v="3580" actId="1076"/>
          <ac:picMkLst>
            <pc:docMk/>
            <pc:sldMk cId="2520739333" sldId="261"/>
            <ac:picMk id="7" creationId="{51CE26C7-987B-4615-90B5-1BACF2C0CD02}"/>
          </ac:picMkLst>
        </pc:picChg>
        <pc:picChg chg="add del mod">
          <ac:chgData name="Borgny Sletten" userId="567ba9c894e3d801" providerId="LiveId" clId="{9F771DC5-7E03-4B2F-B798-B10A4A004608}" dt="2022-01-28T15:01:01.625" v="3785" actId="478"/>
          <ac:picMkLst>
            <pc:docMk/>
            <pc:sldMk cId="2520739333" sldId="261"/>
            <ac:picMk id="12" creationId="{7953F6EA-AB95-4936-A937-9639883EA367}"/>
          </ac:picMkLst>
        </pc:picChg>
        <pc:picChg chg="add mod">
          <ac:chgData name="Borgny Sletten" userId="567ba9c894e3d801" providerId="LiveId" clId="{9F771DC5-7E03-4B2F-B798-B10A4A004608}" dt="2022-01-28T15:01:24.087" v="3790" actId="1076"/>
          <ac:picMkLst>
            <pc:docMk/>
            <pc:sldMk cId="2520739333" sldId="261"/>
            <ac:picMk id="14" creationId="{34C1BF60-A7C8-417B-9AD5-5F19EC18202E}"/>
          </ac:picMkLst>
        </pc:picChg>
        <pc:picChg chg="add mod">
          <ac:chgData name="Borgny Sletten" userId="567ba9c894e3d801" providerId="LiveId" clId="{9F771DC5-7E03-4B2F-B798-B10A4A004608}" dt="2022-01-28T15:02:09.675" v="3795" actId="1076"/>
          <ac:picMkLst>
            <pc:docMk/>
            <pc:sldMk cId="2520739333" sldId="261"/>
            <ac:picMk id="16" creationId="{4B9D6CE8-6582-441E-BDC1-AC02E235180B}"/>
          </ac:picMkLst>
        </pc:picChg>
        <pc:picChg chg="add mod">
          <ac:chgData name="Borgny Sletten" userId="567ba9c894e3d801" providerId="LiveId" clId="{9F771DC5-7E03-4B2F-B798-B10A4A004608}" dt="2022-01-28T15:02:43.212" v="3800" actId="1076"/>
          <ac:picMkLst>
            <pc:docMk/>
            <pc:sldMk cId="2520739333" sldId="261"/>
            <ac:picMk id="18" creationId="{BA2D4721-7241-4444-849F-E926B6216286}"/>
          </ac:picMkLst>
        </pc:picChg>
        <pc:picChg chg="add mod">
          <ac:chgData name="Borgny Sletten" userId="567ba9c894e3d801" providerId="LiveId" clId="{9F771DC5-7E03-4B2F-B798-B10A4A004608}" dt="2022-01-28T15:03:07.846" v="3805" actId="1076"/>
          <ac:picMkLst>
            <pc:docMk/>
            <pc:sldMk cId="2520739333" sldId="261"/>
            <ac:picMk id="20" creationId="{1AF669BB-58D3-4135-A250-A6A124B08DBA}"/>
          </ac:picMkLst>
        </pc:picChg>
      </pc:sldChg>
      <pc:sldChg chg="addSp delSp modSp new mod">
        <pc:chgData name="Borgny Sletten" userId="567ba9c894e3d801" providerId="LiveId" clId="{9F771DC5-7E03-4B2F-B798-B10A4A004608}" dt="2022-01-28T15:22:51.334" v="4206" actId="1076"/>
        <pc:sldMkLst>
          <pc:docMk/>
          <pc:sldMk cId="2888214108" sldId="262"/>
        </pc:sldMkLst>
        <pc:spChg chg="add del mod">
          <ac:chgData name="Borgny Sletten" userId="567ba9c894e3d801" providerId="LiveId" clId="{9F771DC5-7E03-4B2F-B798-B10A4A004608}" dt="2022-01-28T15:09:21.988" v="3838"/>
          <ac:spMkLst>
            <pc:docMk/>
            <pc:sldMk cId="2888214108" sldId="262"/>
            <ac:spMk id="8" creationId="{6F2F1889-8837-4208-A43A-4E9C94DFC5EF}"/>
          </ac:spMkLst>
        </pc:spChg>
        <pc:spChg chg="add mod">
          <ac:chgData name="Borgny Sletten" userId="567ba9c894e3d801" providerId="LiveId" clId="{9F771DC5-7E03-4B2F-B798-B10A4A004608}" dt="2022-01-28T15:15:13.640" v="4074" actId="20577"/>
          <ac:spMkLst>
            <pc:docMk/>
            <pc:sldMk cId="2888214108" sldId="262"/>
            <ac:spMk id="9" creationId="{20ADCE63-EAF7-4701-81D4-75E6644F4DD2}"/>
          </ac:spMkLst>
        </pc:spChg>
        <pc:spChg chg="add mod">
          <ac:chgData name="Borgny Sletten" userId="567ba9c894e3d801" providerId="LiveId" clId="{9F771DC5-7E03-4B2F-B798-B10A4A004608}" dt="2022-01-28T15:15:01.189" v="4073" actId="20577"/>
          <ac:spMkLst>
            <pc:docMk/>
            <pc:sldMk cId="2888214108" sldId="262"/>
            <ac:spMk id="10" creationId="{EF9FB4DF-1935-4781-9929-3C91BA30BD79}"/>
          </ac:spMkLst>
        </pc:spChg>
        <pc:picChg chg="add mod">
          <ac:chgData name="Borgny Sletten" userId="567ba9c894e3d801" providerId="LiveId" clId="{9F771DC5-7E03-4B2F-B798-B10A4A004608}" dt="2022-01-28T15:04:03.074" v="3811" actId="1076"/>
          <ac:picMkLst>
            <pc:docMk/>
            <pc:sldMk cId="2888214108" sldId="262"/>
            <ac:picMk id="3" creationId="{AE7F3AA1-972F-4E71-BF0C-96C99738822E}"/>
          </ac:picMkLst>
        </pc:picChg>
        <pc:picChg chg="add mod">
          <ac:chgData name="Borgny Sletten" userId="567ba9c894e3d801" providerId="LiveId" clId="{9F771DC5-7E03-4B2F-B798-B10A4A004608}" dt="2022-01-28T15:09:35.950" v="3839" actId="1076"/>
          <ac:picMkLst>
            <pc:docMk/>
            <pc:sldMk cId="2888214108" sldId="262"/>
            <ac:picMk id="5" creationId="{09A23212-5449-4BC5-80F8-9138390298AA}"/>
          </ac:picMkLst>
        </pc:picChg>
        <pc:picChg chg="add mod">
          <ac:chgData name="Borgny Sletten" userId="567ba9c894e3d801" providerId="LiveId" clId="{9F771DC5-7E03-4B2F-B798-B10A4A004608}" dt="2022-01-28T15:05:02.333" v="3821" actId="1076"/>
          <ac:picMkLst>
            <pc:docMk/>
            <pc:sldMk cId="2888214108" sldId="262"/>
            <ac:picMk id="7" creationId="{853DDF30-6F4F-4892-A7AC-5ED373E52C6D}"/>
          </ac:picMkLst>
        </pc:picChg>
        <pc:picChg chg="add mod">
          <ac:chgData name="Borgny Sletten" userId="567ba9c894e3d801" providerId="LiveId" clId="{9F771DC5-7E03-4B2F-B798-B10A4A004608}" dt="2022-01-28T15:22:51.334" v="4206" actId="1076"/>
          <ac:picMkLst>
            <pc:docMk/>
            <pc:sldMk cId="2888214108" sldId="262"/>
            <ac:picMk id="12" creationId="{E9C4F4DA-6F20-4AE3-9622-C6E5D3E8D1CC}"/>
          </ac:picMkLst>
        </pc:picChg>
      </pc:sldChg>
      <pc:sldChg chg="addSp delSp modSp new mod">
        <pc:chgData name="Borgny Sletten" userId="567ba9c894e3d801" providerId="LiveId" clId="{9F771DC5-7E03-4B2F-B798-B10A4A004608}" dt="2022-01-28T16:24:13.610" v="4405" actId="255"/>
        <pc:sldMkLst>
          <pc:docMk/>
          <pc:sldMk cId="2554205015" sldId="263"/>
        </pc:sldMkLst>
        <pc:spChg chg="add del mod">
          <ac:chgData name="Borgny Sletten" userId="567ba9c894e3d801" providerId="LiveId" clId="{9F771DC5-7E03-4B2F-B798-B10A4A004608}" dt="2022-01-28T15:20:31.538" v="4156"/>
          <ac:spMkLst>
            <pc:docMk/>
            <pc:sldMk cId="2554205015" sldId="263"/>
            <ac:spMk id="16" creationId="{BB8C3166-C033-4C22-9B4D-DFB4EF42F624}"/>
          </ac:spMkLst>
        </pc:spChg>
        <pc:spChg chg="add mod">
          <ac:chgData name="Borgny Sletten" userId="567ba9c894e3d801" providerId="LiveId" clId="{9F771DC5-7E03-4B2F-B798-B10A4A004608}" dt="2022-01-28T16:24:13.610" v="4405" actId="255"/>
          <ac:spMkLst>
            <pc:docMk/>
            <pc:sldMk cId="2554205015" sldId="263"/>
            <ac:spMk id="17" creationId="{86B09432-EEE6-44D0-B1B9-7F967B8CB730}"/>
          </ac:spMkLst>
        </pc:spChg>
        <pc:picChg chg="add del mod">
          <ac:chgData name="Borgny Sletten" userId="567ba9c894e3d801" providerId="LiveId" clId="{9F771DC5-7E03-4B2F-B798-B10A4A004608}" dt="2022-01-28T15:19:17.086" v="4113" actId="478"/>
          <ac:picMkLst>
            <pc:docMk/>
            <pc:sldMk cId="2554205015" sldId="263"/>
            <ac:picMk id="3" creationId="{4CB0271C-E326-4E08-8B4E-8A9E0DB7BEC5}"/>
          </ac:picMkLst>
        </pc:picChg>
        <pc:picChg chg="add mod">
          <ac:chgData name="Borgny Sletten" userId="567ba9c894e3d801" providerId="LiveId" clId="{9F771DC5-7E03-4B2F-B798-B10A4A004608}" dt="2022-01-28T15:17:11.785" v="4085" actId="1076"/>
          <ac:picMkLst>
            <pc:docMk/>
            <pc:sldMk cId="2554205015" sldId="263"/>
            <ac:picMk id="5" creationId="{E7D6B95E-ECCE-4F1F-8B09-C4BD87659CB5}"/>
          </ac:picMkLst>
        </pc:picChg>
        <pc:picChg chg="add mod">
          <ac:chgData name="Borgny Sletten" userId="567ba9c894e3d801" providerId="LiveId" clId="{9F771DC5-7E03-4B2F-B798-B10A4A004608}" dt="2022-01-28T15:17:33.851" v="4090" actId="1076"/>
          <ac:picMkLst>
            <pc:docMk/>
            <pc:sldMk cId="2554205015" sldId="263"/>
            <ac:picMk id="7" creationId="{80A8EABD-613E-4FE4-A14B-704CE47C1ACC}"/>
          </ac:picMkLst>
        </pc:picChg>
        <pc:picChg chg="add mod">
          <ac:chgData name="Borgny Sletten" userId="567ba9c894e3d801" providerId="LiveId" clId="{9F771DC5-7E03-4B2F-B798-B10A4A004608}" dt="2022-01-28T15:18:05.149" v="4096" actId="14100"/>
          <ac:picMkLst>
            <pc:docMk/>
            <pc:sldMk cId="2554205015" sldId="263"/>
            <ac:picMk id="9" creationId="{625A54B0-9536-49C3-9EF5-AEC811228D27}"/>
          </ac:picMkLst>
        </pc:picChg>
        <pc:picChg chg="add del mod">
          <ac:chgData name="Borgny Sletten" userId="567ba9c894e3d801" providerId="LiveId" clId="{9F771DC5-7E03-4B2F-B798-B10A4A004608}" dt="2022-01-28T15:18:22.677" v="4101" actId="478"/>
          <ac:picMkLst>
            <pc:docMk/>
            <pc:sldMk cId="2554205015" sldId="263"/>
            <ac:picMk id="11" creationId="{D538C70B-2A32-4F4C-8B88-EE7B6AAEAE23}"/>
          </ac:picMkLst>
        </pc:picChg>
        <pc:picChg chg="add mod">
          <ac:chgData name="Borgny Sletten" userId="567ba9c894e3d801" providerId="LiveId" clId="{9F771DC5-7E03-4B2F-B798-B10A4A004608}" dt="2022-01-28T15:18:58.937" v="4108" actId="14100"/>
          <ac:picMkLst>
            <pc:docMk/>
            <pc:sldMk cId="2554205015" sldId="263"/>
            <ac:picMk id="13" creationId="{461D233D-C4A2-4B85-A4C6-4A5091AAA452}"/>
          </ac:picMkLst>
        </pc:picChg>
        <pc:picChg chg="add mod">
          <ac:chgData name="Borgny Sletten" userId="567ba9c894e3d801" providerId="LiveId" clId="{9F771DC5-7E03-4B2F-B798-B10A4A004608}" dt="2022-01-28T15:19:28.988" v="4116" actId="1076"/>
          <ac:picMkLst>
            <pc:docMk/>
            <pc:sldMk cId="2554205015" sldId="263"/>
            <ac:picMk id="15" creationId="{C9C881AC-0255-4F82-BF04-7D737B01C130}"/>
          </ac:picMkLst>
        </pc:picChg>
      </pc:sldChg>
      <pc:sldChg chg="addSp delSp modSp new mod">
        <pc:chgData name="Borgny Sletten" userId="567ba9c894e3d801" providerId="LiveId" clId="{9F771DC5-7E03-4B2F-B798-B10A4A004608}" dt="2022-02-10T07:06:32.427" v="5271" actId="1076"/>
        <pc:sldMkLst>
          <pc:docMk/>
          <pc:sldMk cId="2539197997" sldId="264"/>
        </pc:sldMkLst>
        <pc:spChg chg="add del mod">
          <ac:chgData name="Borgny Sletten" userId="567ba9c894e3d801" providerId="LiveId" clId="{9F771DC5-7E03-4B2F-B798-B10A4A004608}" dt="2022-01-28T15:26:17.799" v="4382"/>
          <ac:spMkLst>
            <pc:docMk/>
            <pc:sldMk cId="2539197997" sldId="264"/>
            <ac:spMk id="4" creationId="{1F677C20-F850-49E3-852E-4C8797687902}"/>
          </ac:spMkLst>
        </pc:spChg>
        <pc:spChg chg="add mod">
          <ac:chgData name="Borgny Sletten" userId="567ba9c894e3d801" providerId="LiveId" clId="{9F771DC5-7E03-4B2F-B798-B10A4A004608}" dt="2022-01-28T16:18:31.294" v="4394" actId="255"/>
          <ac:spMkLst>
            <pc:docMk/>
            <pc:sldMk cId="2539197997" sldId="264"/>
            <ac:spMk id="5" creationId="{C8B102A0-93E1-4A79-96D0-E52E329E5DEC}"/>
          </ac:spMkLst>
        </pc:spChg>
        <pc:picChg chg="add mod">
          <ac:chgData name="Borgny Sletten" userId="567ba9c894e3d801" providerId="LiveId" clId="{9F771DC5-7E03-4B2F-B798-B10A4A004608}" dt="2022-01-28T15:27:13.337" v="4392" actId="1076"/>
          <ac:picMkLst>
            <pc:docMk/>
            <pc:sldMk cId="2539197997" sldId="264"/>
            <ac:picMk id="3" creationId="{72F0D9FA-FCD7-4A51-ADFA-AF1E7A7CB863}"/>
          </ac:picMkLst>
        </pc:picChg>
        <pc:picChg chg="add mod">
          <ac:chgData name="Borgny Sletten" userId="567ba9c894e3d801" providerId="LiveId" clId="{9F771DC5-7E03-4B2F-B798-B10A4A004608}" dt="2022-02-10T07:06:32.427" v="5271" actId="1076"/>
          <ac:picMkLst>
            <pc:docMk/>
            <pc:sldMk cId="2539197997" sldId="264"/>
            <ac:picMk id="7" creationId="{44C30356-31D4-4EE8-B3F2-CAA8A35901A5}"/>
          </ac:picMkLst>
        </pc:picChg>
      </pc:sldChg>
      <pc:sldChg chg="addSp delSp modSp new del mod">
        <pc:chgData name="Borgny Sletten" userId="567ba9c894e3d801" providerId="LiveId" clId="{9F771DC5-7E03-4B2F-B798-B10A4A004608}" dt="2022-02-04T14:31:14.487" v="5152" actId="2696"/>
        <pc:sldMkLst>
          <pc:docMk/>
          <pc:sldMk cId="322995797" sldId="265"/>
        </pc:sldMkLst>
        <pc:spChg chg="add del mod">
          <ac:chgData name="Borgny Sletten" userId="567ba9c894e3d801" providerId="LiveId" clId="{9F771DC5-7E03-4B2F-B798-B10A4A004608}" dt="2022-02-04T12:14:29.221" v="4607" actId="478"/>
          <ac:spMkLst>
            <pc:docMk/>
            <pc:sldMk cId="322995797" sldId="265"/>
            <ac:spMk id="2" creationId="{1A4D57FD-AFBD-4C4C-A0A0-DFA28FE08B92}"/>
          </ac:spMkLst>
        </pc:spChg>
        <pc:spChg chg="add del mod">
          <ac:chgData name="Borgny Sletten" userId="567ba9c894e3d801" providerId="LiveId" clId="{9F771DC5-7E03-4B2F-B798-B10A4A004608}" dt="2022-02-04T13:43:46.381" v="4696" actId="20577"/>
          <ac:spMkLst>
            <pc:docMk/>
            <pc:sldMk cId="322995797" sldId="265"/>
            <ac:spMk id="3" creationId="{CDC50B77-EF99-4F74-854C-4294E0C03AE1}"/>
          </ac:spMkLst>
        </pc:spChg>
        <pc:spChg chg="add del mod">
          <ac:chgData name="Borgny Sletten" userId="567ba9c894e3d801" providerId="LiveId" clId="{9F771DC5-7E03-4B2F-B798-B10A4A004608}" dt="2022-02-04T12:16:03.182" v="4651" actId="478"/>
          <ac:spMkLst>
            <pc:docMk/>
            <pc:sldMk cId="322995797" sldId="265"/>
            <ac:spMk id="4" creationId="{10AB9433-9873-47E7-BC2B-51FFEED0A150}"/>
          </ac:spMkLst>
        </pc:spChg>
        <pc:spChg chg="add del mod">
          <ac:chgData name="Borgny Sletten" userId="567ba9c894e3d801" providerId="LiveId" clId="{9F771DC5-7E03-4B2F-B798-B10A4A004608}" dt="2022-02-04T13:43:41.731" v="4684" actId="478"/>
          <ac:spMkLst>
            <pc:docMk/>
            <pc:sldMk cId="322995797" sldId="265"/>
            <ac:spMk id="5" creationId="{1C088FEA-3701-4DA2-B2B4-CB85C91332B0}"/>
          </ac:spMkLst>
        </pc:spChg>
        <pc:picChg chg="add del mod">
          <ac:chgData name="Borgny Sletten" userId="567ba9c894e3d801" providerId="LiveId" clId="{9F771DC5-7E03-4B2F-B798-B10A4A004608}" dt="2022-02-04T14:31:06.764" v="5151" actId="478"/>
          <ac:picMkLst>
            <pc:docMk/>
            <pc:sldMk cId="322995797" sldId="265"/>
            <ac:picMk id="9" creationId="{B52B069A-20EC-4F89-9E3B-283124A89173}"/>
          </ac:picMkLst>
        </pc:picChg>
      </pc:sldChg>
      <pc:sldChg chg="addSp delSp modSp new mod">
        <pc:chgData name="Borgny Sletten" userId="567ba9c894e3d801" providerId="LiveId" clId="{9F771DC5-7E03-4B2F-B798-B10A4A004608}" dt="2022-02-04T14:35:05.530" v="5173" actId="1076"/>
        <pc:sldMkLst>
          <pc:docMk/>
          <pc:sldMk cId="3015348107" sldId="266"/>
        </pc:sldMkLst>
        <pc:spChg chg="add del mod">
          <ac:chgData name="Borgny Sletten" userId="567ba9c894e3d801" providerId="LiveId" clId="{9F771DC5-7E03-4B2F-B798-B10A4A004608}" dt="2022-02-04T14:18:56.752" v="4724"/>
          <ac:spMkLst>
            <pc:docMk/>
            <pc:sldMk cId="3015348107" sldId="266"/>
            <ac:spMk id="2" creationId="{66ED8135-6A4F-4EF8-BD89-B2851DD8185D}"/>
          </ac:spMkLst>
        </pc:spChg>
        <pc:spChg chg="add del mod">
          <ac:chgData name="Borgny Sletten" userId="567ba9c894e3d801" providerId="LiveId" clId="{9F771DC5-7E03-4B2F-B798-B10A4A004608}" dt="2022-02-04T14:19:28.349" v="4726" actId="478"/>
          <ac:spMkLst>
            <pc:docMk/>
            <pc:sldMk cId="3015348107" sldId="266"/>
            <ac:spMk id="3" creationId="{BB2F79D1-C912-487B-B3C4-A15622DE0683}"/>
          </ac:spMkLst>
        </pc:spChg>
        <pc:spChg chg="add del mod">
          <ac:chgData name="Borgny Sletten" userId="567ba9c894e3d801" providerId="LiveId" clId="{9F771DC5-7E03-4B2F-B798-B10A4A004608}" dt="2022-02-04T14:28:12.940" v="5133"/>
          <ac:spMkLst>
            <pc:docMk/>
            <pc:sldMk cId="3015348107" sldId="266"/>
            <ac:spMk id="4" creationId="{CFD1A20A-3C4C-43CB-B9A1-1406C09CC13C}"/>
          </ac:spMkLst>
        </pc:spChg>
        <pc:spChg chg="add del mod">
          <ac:chgData name="Borgny Sletten" userId="567ba9c894e3d801" providerId="LiveId" clId="{9F771DC5-7E03-4B2F-B798-B10A4A004608}" dt="2022-02-04T14:28:12.924" v="5131" actId="478"/>
          <ac:spMkLst>
            <pc:docMk/>
            <pc:sldMk cId="3015348107" sldId="266"/>
            <ac:spMk id="5" creationId="{1250491A-3904-4EAA-A84B-EF260B949A07}"/>
          </ac:spMkLst>
        </pc:spChg>
        <pc:spChg chg="add del mod">
          <ac:chgData name="Borgny Sletten" userId="567ba9c894e3d801" providerId="LiveId" clId="{9F771DC5-7E03-4B2F-B798-B10A4A004608}" dt="2022-02-04T14:30:37.175" v="5148" actId="478"/>
          <ac:spMkLst>
            <pc:docMk/>
            <pc:sldMk cId="3015348107" sldId="266"/>
            <ac:spMk id="9" creationId="{A9F616ED-4903-4C0A-AEB3-C406569C4762}"/>
          </ac:spMkLst>
        </pc:spChg>
        <pc:picChg chg="add del mod">
          <ac:chgData name="Borgny Sletten" userId="567ba9c894e3d801" providerId="LiveId" clId="{9F771DC5-7E03-4B2F-B798-B10A4A004608}" dt="2022-02-04T14:29:04" v="5135" actId="478"/>
          <ac:picMkLst>
            <pc:docMk/>
            <pc:sldMk cId="3015348107" sldId="266"/>
            <ac:picMk id="7" creationId="{FB50DA4A-219D-43F3-A1AD-157DE1D2DB4A}"/>
          </ac:picMkLst>
        </pc:picChg>
        <pc:picChg chg="add mod">
          <ac:chgData name="Borgny Sletten" userId="567ba9c894e3d801" providerId="LiveId" clId="{9F771DC5-7E03-4B2F-B798-B10A4A004608}" dt="2022-02-04T14:31:00.662" v="5150" actId="1076"/>
          <ac:picMkLst>
            <pc:docMk/>
            <pc:sldMk cId="3015348107" sldId="266"/>
            <ac:picMk id="11" creationId="{946B12F6-337F-4AD9-9EDE-AF411FBB602A}"/>
          </ac:picMkLst>
        </pc:picChg>
        <pc:picChg chg="add mod">
          <ac:chgData name="Borgny Sletten" userId="567ba9c894e3d801" providerId="LiveId" clId="{9F771DC5-7E03-4B2F-B798-B10A4A004608}" dt="2022-02-04T14:33:43.143" v="5158" actId="14100"/>
          <ac:picMkLst>
            <pc:docMk/>
            <pc:sldMk cId="3015348107" sldId="266"/>
            <ac:picMk id="13" creationId="{4EA8A7A6-B146-45BF-A5A8-53E5AE2FC166}"/>
          </ac:picMkLst>
        </pc:picChg>
        <pc:picChg chg="add mod">
          <ac:chgData name="Borgny Sletten" userId="567ba9c894e3d801" providerId="LiveId" clId="{9F771DC5-7E03-4B2F-B798-B10A4A004608}" dt="2022-02-04T14:34:21.215" v="5163" actId="1076"/>
          <ac:picMkLst>
            <pc:docMk/>
            <pc:sldMk cId="3015348107" sldId="266"/>
            <ac:picMk id="15" creationId="{32A0FB8E-60A5-48D4-A720-CF1CB07A3283}"/>
          </ac:picMkLst>
        </pc:picChg>
        <pc:picChg chg="add mod">
          <ac:chgData name="Borgny Sletten" userId="567ba9c894e3d801" providerId="LiveId" clId="{9F771DC5-7E03-4B2F-B798-B10A4A004608}" dt="2022-02-04T14:34:42.202" v="5168" actId="1076"/>
          <ac:picMkLst>
            <pc:docMk/>
            <pc:sldMk cId="3015348107" sldId="266"/>
            <ac:picMk id="17" creationId="{EBE767F6-4C7E-4B39-B11C-651D98B8F419}"/>
          </ac:picMkLst>
        </pc:picChg>
        <pc:picChg chg="add mod">
          <ac:chgData name="Borgny Sletten" userId="567ba9c894e3d801" providerId="LiveId" clId="{9F771DC5-7E03-4B2F-B798-B10A4A004608}" dt="2022-02-04T14:35:05.530" v="5173" actId="1076"/>
          <ac:picMkLst>
            <pc:docMk/>
            <pc:sldMk cId="3015348107" sldId="266"/>
            <ac:picMk id="19" creationId="{8EAA4BA9-7FF1-4E78-B06F-B8295149E05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BB2193-4ACB-476D-B012-0F62BF68B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71EEB49-57FE-4B91-8970-A7D594146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6AEBDFE-B08E-4823-B3DA-23E6DF7BA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2/10/2022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DA0F1C8-9048-48DA-A11F-47664423E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5D87F8-0228-45E7-84DD-B6872694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8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8B6CD0-8361-4FCC-B01F-809117264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8585C2B-7FFD-452E-956A-731B1AF92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79657DA-EA4B-4734-AAC2-7A951FED3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2/10/2022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785D78-C137-44C3-B0EC-79DF2F54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266134D-8E36-450C-817E-A7C75B5C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8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DB8A3BE-338C-48AE-921B-BF3D9A8794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897D73A-1617-4C13-AE92-348BA3100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1C6ECF-D530-436D-B7C4-FBFC4ACB3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2/10/2022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788A12-3CB5-4FC9-804A-FAE7F5857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3D9ED6-6D1B-4CA4-B4A7-B7F3B03A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1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A23521-AD53-49F2-910D-F50DA035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A22487-491D-4119-91FF-5B492399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FE615DE-2E7B-4B12-A5AA-33AC41D31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2/10/2022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0FBBF9-6F1D-48D0-A571-EE98868C2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45FD621-3414-4C06-8A7B-37A489D8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1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526D22-CDF6-4626-91CA-1896CAFD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B89921-DE21-41F5-873C-931EC62FB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D30DB4-87BE-4A32-BBA2-5C1D02CE3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2/10/2022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6F73C0-11F3-4E42-99B4-F65861D66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7EB1A0-00CA-4560-9031-F49C85AA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8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8176A5-EFF9-4F6E-9386-094B40AFC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5D1CBA-59D5-4A31-ACC6-12C742731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E9A1C2E-FC70-47C4-8230-33F863C8F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803202B-E6E2-4146-9237-79D24482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2/10/2022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0AAD96D-15E6-4BD0-8425-7D303B0F8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9E50488-505F-4855-8CF9-CEC2CB1A7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2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8C3047-ECAB-41A6-951A-6B96B9B66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5CC1664-A65E-498B-A090-5C7C9F2D2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EDD6A15-0688-4FFE-B947-4E675A9E1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1F5EF00-0671-470F-B9A1-02D1100E9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E36D583-96AD-4660-B2CB-418AD8D59A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59DD59F-6690-4A67-9FE8-1F7C473C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2/10/2022</a:t>
            </a:fld>
            <a:endParaRPr lang="en-US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67B9212-75F3-4CDF-8B2F-93B393F0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A7F927A-BB71-46F2-A7BD-BB916E6F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3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F51D52-EA1D-43E2-A2EC-EB3E5C79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7996AE2-F15C-48E1-8466-3989C244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2/10/2022</a:t>
            </a:fld>
            <a:endParaRPr lang="en-US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E10FCA9-FCF5-46B6-9FC7-6554CBC1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10972F8-AD8E-4A92-A7F3-22E2BD9B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7153082-53CF-4693-832B-D13A1A23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2/10/2022</a:t>
            </a:fld>
            <a:endParaRPr lang="en-US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C90FA43-909B-449A-8AA1-B404A599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AF6498E-E104-42F8-BBA7-ED2F18B6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1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750CE0-5212-40E2-B560-CE30607E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CE2EE1-84AC-4D29-B9D5-A8CFFF9E9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9D16CF5-584D-45DF-BAF7-E72676F1B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16BCB88-C108-457A-8F86-CC225535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2/10/2022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7A3A66F-B5D1-4A6B-A72B-F55C26A6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CA3F891-14D4-41DB-BD7F-B11C2A71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7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D06DD9-5250-4CD5-866D-A40A22265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C9496D9-8A33-4270-8E25-97DA5C2DB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2D9C7A2-1548-477C-9B54-70662A818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68BA9B5-6AE3-4E70-929E-429342A8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2/10/2022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C5B0944-5450-4E2B-A4BC-E4D5DD85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6F60A52-19E2-41CF-A618-96BCC8DB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46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40D7FC2-66AC-46A3-9C89-0594422A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85D6AD-F5B9-4695-BAFE-90F26AE46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6779E0-2301-4D10-A27E-EE6A4AC8D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8B1C-86EF-43CF-8304-249481088644}" type="datetimeFigureOut">
              <a:rPr lang="en-US" smtClean="0"/>
              <a:pPr/>
              <a:t>2/10/2022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3A97E0-E229-4A52-BBAC-DDBF50F61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AF8BD4-6991-48BD-9CA1-5B82D5A5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0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CBFAA6-70F6-4638-9119-74609ABFE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209" y="842574"/>
            <a:ext cx="4136229" cy="653141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rgbClr val="CC0000"/>
                </a:solidFill>
                <a:latin typeface="Agency FB" panose="020B0503020202020204" pitchFamily="34" charset="0"/>
              </a:rPr>
              <a:t>Oppland</a:t>
            </a:r>
            <a:r>
              <a:rPr lang="nb-NO" sz="4000" dirty="0">
                <a:latin typeface="Agency FB" panose="020B0503020202020204" pitchFamily="34" charset="0"/>
              </a:rPr>
              <a:t> </a:t>
            </a:r>
            <a:r>
              <a:rPr lang="nb-NO" sz="4000" dirty="0">
                <a:solidFill>
                  <a:srgbClr val="CC0000"/>
                </a:solidFill>
                <a:latin typeface="Agency FB" panose="020B0503020202020204" pitchFamily="34" charset="0"/>
              </a:rPr>
              <a:t>Bygdekvinnelag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EBF4D2E-B41C-4ADA-A6A3-9AE72E49A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2577" y="1615044"/>
            <a:ext cx="3479470" cy="6271987"/>
          </a:xfrm>
        </p:spPr>
        <p:txBody>
          <a:bodyPr anchor="t">
            <a:normAutofit/>
          </a:bodyPr>
          <a:lstStyle/>
          <a:p>
            <a:endParaRPr lang="nb-NO" sz="3600" dirty="0">
              <a:solidFill>
                <a:srgbClr val="CC0000"/>
              </a:solidFill>
              <a:latin typeface="Agency FB" panose="020B0503020202020204" pitchFamily="34" charset="0"/>
            </a:endParaRPr>
          </a:p>
          <a:p>
            <a:endParaRPr lang="nb-NO" sz="3600" dirty="0">
              <a:solidFill>
                <a:srgbClr val="CC0000"/>
              </a:solidFill>
              <a:latin typeface="Agency FB" panose="020B0503020202020204" pitchFamily="34" charset="0"/>
            </a:endParaRPr>
          </a:p>
          <a:p>
            <a:pPr algn="l"/>
            <a:r>
              <a:rPr lang="nb-NO" sz="3600" dirty="0">
                <a:solidFill>
                  <a:srgbClr val="CC0000"/>
                </a:solidFill>
                <a:latin typeface="Agency FB" panose="020B0503020202020204" pitchFamily="34" charset="0"/>
              </a:rPr>
              <a:t>Årsmelding 2021</a:t>
            </a:r>
          </a:p>
        </p:txBody>
      </p:sp>
      <p:pic>
        <p:nvPicPr>
          <p:cNvPr id="5" name="Bilde 4" descr="Et bilde som inneholder person, stående, gruppe, poserer&#10;&#10;Automatisk generert beskrivelse">
            <a:extLst>
              <a:ext uri="{FF2B5EF4-FFF2-40B4-BE49-F238E27FC236}">
                <a16:creationId xmlns:a16="http://schemas.microsoft.com/office/drawing/2014/main" id="{3C884BC8-15BC-4C7F-86FA-EE1FBE4A3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16" y="4825190"/>
            <a:ext cx="4136229" cy="323659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E381C11-28E4-40EE-B962-804AB856C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1871"/>
            <a:ext cx="2271716" cy="162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8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personer, gruppe, poserer&#10;&#10;Automatisk generert beskrivelse">
            <a:extLst>
              <a:ext uri="{FF2B5EF4-FFF2-40B4-BE49-F238E27FC236}">
                <a16:creationId xmlns:a16="http://schemas.microsoft.com/office/drawing/2014/main" id="{72F0D9FA-FCD7-4A51-ADFA-AF1E7A7CB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9" y="4784221"/>
            <a:ext cx="4614862" cy="34575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C8B102A0-93E1-4A79-96D0-E52E329E5DEC}"/>
              </a:ext>
            </a:extLst>
          </p:cNvPr>
          <p:cNvSpPr txBox="1"/>
          <p:nvPr/>
        </p:nvSpPr>
        <p:spPr>
          <a:xfrm>
            <a:off x="978694" y="1028701"/>
            <a:ext cx="4900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latin typeface="Freestyle Script" panose="030804020302050B0404" pitchFamily="66" charset="0"/>
              </a:rPr>
              <a:t>Vi ser positivt på framtida til Bygdekvinnelaget!!</a:t>
            </a:r>
          </a:p>
          <a:p>
            <a:pPr algn="ctr"/>
            <a:r>
              <a:rPr lang="nb-NO" sz="2800" dirty="0">
                <a:latin typeface="Freestyle Script" panose="030804020302050B0404" pitchFamily="66" charset="0"/>
              </a:rPr>
              <a:t>Be med deg ei venninne på neste møte, så ho og får bli </a:t>
            </a:r>
            <a:r>
              <a:rPr lang="nb-NO" sz="2800" dirty="0" err="1">
                <a:latin typeface="Freestyle Script" panose="030804020302050B0404" pitchFamily="66" charset="0"/>
              </a:rPr>
              <a:t>kjend</a:t>
            </a:r>
            <a:r>
              <a:rPr lang="nb-NO" sz="2800" dirty="0">
                <a:latin typeface="Freestyle Script" panose="030804020302050B0404" pitchFamily="66" charset="0"/>
              </a:rPr>
              <a:t> med alle </a:t>
            </a:r>
            <a:r>
              <a:rPr lang="nb-NO" sz="2800" dirty="0" err="1">
                <a:latin typeface="Freestyle Script" panose="030804020302050B0404" pitchFamily="66" charset="0"/>
              </a:rPr>
              <a:t>dei</a:t>
            </a:r>
            <a:r>
              <a:rPr lang="nb-NO" sz="2800" dirty="0">
                <a:latin typeface="Freestyle Script" panose="030804020302050B0404" pitchFamily="66" charset="0"/>
              </a:rPr>
              <a:t> bra damene </a:t>
            </a:r>
          </a:p>
        </p:txBody>
      </p:sp>
      <p:pic>
        <p:nvPicPr>
          <p:cNvPr id="7" name="Bilde 6" descr="Et bilde som inneholder utendørsobjekt&#10;&#10;Automatisk generert beskrivelse">
            <a:extLst>
              <a:ext uri="{FF2B5EF4-FFF2-40B4-BE49-F238E27FC236}">
                <a16:creationId xmlns:a16="http://schemas.microsoft.com/office/drawing/2014/main" id="{44C30356-31D4-4EE8-B3F2-CAA8A3590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32" y="3020099"/>
            <a:ext cx="1347536" cy="11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9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367AE0-AFB0-41A7-A960-533ED54D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9" y="1306285"/>
            <a:ext cx="4548256" cy="556879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CC0000"/>
                </a:solidFill>
                <a:latin typeface="Harrington" panose="04040505050A02020702" pitchFamily="82" charset="0"/>
              </a:rPr>
              <a:t>Helsing frå </a:t>
            </a:r>
            <a:r>
              <a:rPr lang="nb-NO" dirty="0" err="1">
                <a:solidFill>
                  <a:srgbClr val="CC0000"/>
                </a:solidFill>
                <a:latin typeface="Harrington" panose="04040505050A02020702" pitchFamily="82" charset="0"/>
              </a:rPr>
              <a:t>leiaren</a:t>
            </a:r>
            <a:r>
              <a:rPr lang="nb-NO" dirty="0">
                <a:solidFill>
                  <a:srgbClr val="CC0000"/>
                </a:solidFill>
                <a:latin typeface="Harrington" panose="04040505050A02020702" pitchFamily="82" charset="0"/>
              </a:rPr>
              <a:t> </a:t>
            </a:r>
          </a:p>
        </p:txBody>
      </p:sp>
      <p:pic>
        <p:nvPicPr>
          <p:cNvPr id="5" name="Plassholder for innhold 4" descr="Et bilde som inneholder tekst, bakke, person&#10;&#10;Automatisk generert beskrivelse">
            <a:extLst>
              <a:ext uri="{FF2B5EF4-FFF2-40B4-BE49-F238E27FC236}">
                <a16:creationId xmlns:a16="http://schemas.microsoft.com/office/drawing/2014/main" id="{1C8679FB-DCA2-4421-ACCE-17AF468B4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786" y="390924"/>
            <a:ext cx="2387600" cy="2387600"/>
          </a:xfr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9B7C9B9-573D-462D-851E-D2AB2AA99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4644"/>
            <a:ext cx="1900052" cy="135604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79C61DEA-5DF1-41A1-AE4E-E560835A986B}"/>
              </a:ext>
            </a:extLst>
          </p:cNvPr>
          <p:cNvSpPr txBox="1"/>
          <p:nvPr/>
        </p:nvSpPr>
        <p:spPr>
          <a:xfrm>
            <a:off x="608608" y="3063834"/>
            <a:ext cx="56407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CC0000"/>
                </a:solidFill>
              </a:rPr>
              <a:t>Vi legg enda </a:t>
            </a:r>
            <a:r>
              <a:rPr lang="nb-NO" dirty="0" err="1">
                <a:solidFill>
                  <a:srgbClr val="CC0000"/>
                </a:solidFill>
              </a:rPr>
              <a:t>eit</a:t>
            </a:r>
            <a:r>
              <a:rPr lang="nb-NO" dirty="0">
                <a:solidFill>
                  <a:srgbClr val="CC0000"/>
                </a:solidFill>
              </a:rPr>
              <a:t> spesielt år bak oss, men eg er født positiv så eg har trua! Det blir bra! </a:t>
            </a:r>
          </a:p>
          <a:p>
            <a:r>
              <a:rPr lang="nb-NO" dirty="0" err="1">
                <a:solidFill>
                  <a:srgbClr val="CC0000"/>
                </a:solidFill>
              </a:rPr>
              <a:t>Sidan</a:t>
            </a:r>
            <a:r>
              <a:rPr lang="nb-NO" dirty="0">
                <a:solidFill>
                  <a:srgbClr val="CC0000"/>
                </a:solidFill>
              </a:rPr>
              <a:t> eg vart </a:t>
            </a:r>
            <a:r>
              <a:rPr lang="nb-NO" dirty="0" err="1">
                <a:solidFill>
                  <a:srgbClr val="CC0000"/>
                </a:solidFill>
              </a:rPr>
              <a:t>valgd</a:t>
            </a:r>
            <a:r>
              <a:rPr lang="nb-NO" dirty="0">
                <a:solidFill>
                  <a:srgbClr val="CC0000"/>
                </a:solidFill>
              </a:rPr>
              <a:t> på digitalt årsmøte i 2021, er det mange av dykk eg ikkje har fått møtt enda. Men heldigvis så </a:t>
            </a:r>
            <a:r>
              <a:rPr lang="nb-NO" dirty="0" err="1">
                <a:solidFill>
                  <a:srgbClr val="CC0000"/>
                </a:solidFill>
              </a:rPr>
              <a:t>opna</a:t>
            </a:r>
            <a:r>
              <a:rPr lang="nb-NO" dirty="0">
                <a:solidFill>
                  <a:srgbClr val="CC0000"/>
                </a:solidFill>
              </a:rPr>
              <a:t> det opp såpass at vi fekk arrangert regionmøter i heile distriktet i løpet av </a:t>
            </a:r>
            <a:r>
              <a:rPr lang="nb-NO" dirty="0" err="1">
                <a:solidFill>
                  <a:srgbClr val="CC0000"/>
                </a:solidFill>
              </a:rPr>
              <a:t>hausten</a:t>
            </a:r>
            <a:r>
              <a:rPr lang="nb-NO" dirty="0">
                <a:solidFill>
                  <a:srgbClr val="CC0000"/>
                </a:solidFill>
              </a:rPr>
              <a:t>. Og med inspirasjonsseminar i november der mange av dykk var med, føler eg </a:t>
            </a:r>
            <a:r>
              <a:rPr lang="nb-NO" dirty="0" err="1">
                <a:solidFill>
                  <a:srgbClr val="CC0000"/>
                </a:solidFill>
              </a:rPr>
              <a:t>no</a:t>
            </a:r>
            <a:r>
              <a:rPr lang="nb-NO" dirty="0">
                <a:solidFill>
                  <a:srgbClr val="CC0000"/>
                </a:solidFill>
              </a:rPr>
              <a:t> at vi er på tur attende til det vi i februar 2020 kalla normalt.</a:t>
            </a:r>
          </a:p>
          <a:p>
            <a:r>
              <a:rPr lang="nb-NO" dirty="0">
                <a:solidFill>
                  <a:srgbClr val="CC0000"/>
                </a:solidFill>
              </a:rPr>
              <a:t>Mange av dykk har </a:t>
            </a:r>
            <a:r>
              <a:rPr lang="nb-NO" dirty="0" err="1">
                <a:solidFill>
                  <a:srgbClr val="CC0000"/>
                </a:solidFill>
              </a:rPr>
              <a:t>vore</a:t>
            </a:r>
            <a:r>
              <a:rPr lang="nb-NO" dirty="0">
                <a:solidFill>
                  <a:srgbClr val="CC0000"/>
                </a:solidFill>
              </a:rPr>
              <a:t> </a:t>
            </a:r>
            <a:r>
              <a:rPr lang="nb-NO" dirty="0" err="1">
                <a:solidFill>
                  <a:srgbClr val="CC0000"/>
                </a:solidFill>
              </a:rPr>
              <a:t>utruleg</a:t>
            </a:r>
            <a:r>
              <a:rPr lang="nb-NO" dirty="0">
                <a:solidFill>
                  <a:srgbClr val="CC0000"/>
                </a:solidFill>
              </a:rPr>
              <a:t> flinke og kreative dette året. Det har </a:t>
            </a:r>
            <a:r>
              <a:rPr lang="nb-NO" dirty="0" err="1">
                <a:solidFill>
                  <a:srgbClr val="CC0000"/>
                </a:solidFill>
              </a:rPr>
              <a:t>vore</a:t>
            </a:r>
            <a:r>
              <a:rPr lang="nb-NO" dirty="0">
                <a:solidFill>
                  <a:srgbClr val="CC0000"/>
                </a:solidFill>
              </a:rPr>
              <a:t> arrangert </a:t>
            </a:r>
            <a:r>
              <a:rPr lang="nb-NO" dirty="0" err="1">
                <a:solidFill>
                  <a:srgbClr val="CC0000"/>
                </a:solidFill>
              </a:rPr>
              <a:t>gåturar</a:t>
            </a:r>
            <a:r>
              <a:rPr lang="nb-NO" dirty="0">
                <a:solidFill>
                  <a:srgbClr val="CC0000"/>
                </a:solidFill>
              </a:rPr>
              <a:t>, både med og </a:t>
            </a:r>
            <a:r>
              <a:rPr lang="nb-NO" dirty="0" err="1">
                <a:solidFill>
                  <a:srgbClr val="CC0000"/>
                </a:solidFill>
              </a:rPr>
              <a:t>utan</a:t>
            </a:r>
            <a:r>
              <a:rPr lang="nb-NO" dirty="0">
                <a:solidFill>
                  <a:srgbClr val="CC0000"/>
                </a:solidFill>
              </a:rPr>
              <a:t> måneskinn. Og eg blir ei stolt bygdekvinne når eg høyrer og ser kor aktive mange er rundt om i Oppland. </a:t>
            </a:r>
          </a:p>
          <a:p>
            <a:r>
              <a:rPr lang="nb-NO" dirty="0">
                <a:solidFill>
                  <a:srgbClr val="CC0000"/>
                </a:solidFill>
              </a:rPr>
              <a:t>Ein spesiell takk til Torpa og Nordre Land dette året, som har </a:t>
            </a:r>
            <a:r>
              <a:rPr lang="nb-NO" dirty="0" err="1">
                <a:solidFill>
                  <a:srgbClr val="CC0000"/>
                </a:solidFill>
              </a:rPr>
              <a:t>vore</a:t>
            </a:r>
            <a:r>
              <a:rPr lang="nb-NO" dirty="0">
                <a:solidFill>
                  <a:srgbClr val="CC0000"/>
                </a:solidFill>
              </a:rPr>
              <a:t> med og gjort MAKS kafeen på Dokka kjent. Ved å nominere </a:t>
            </a:r>
            <a:r>
              <a:rPr lang="nb-NO" dirty="0" err="1">
                <a:solidFill>
                  <a:srgbClr val="CC0000"/>
                </a:solidFill>
              </a:rPr>
              <a:t>dei</a:t>
            </a:r>
            <a:r>
              <a:rPr lang="nb-NO" dirty="0">
                <a:solidFill>
                  <a:srgbClr val="CC0000"/>
                </a:solidFill>
              </a:rPr>
              <a:t> til Voksenopplæringsprisen i Innlandet, som </a:t>
            </a:r>
            <a:r>
              <a:rPr lang="nb-NO" dirty="0" err="1">
                <a:solidFill>
                  <a:srgbClr val="CC0000"/>
                </a:solidFill>
              </a:rPr>
              <a:t>dei</a:t>
            </a:r>
            <a:r>
              <a:rPr lang="nb-NO" dirty="0">
                <a:solidFill>
                  <a:srgbClr val="CC0000"/>
                </a:solidFill>
              </a:rPr>
              <a:t> vant, kom </a:t>
            </a:r>
            <a:r>
              <a:rPr lang="nb-NO" dirty="0" err="1">
                <a:solidFill>
                  <a:srgbClr val="CC0000"/>
                </a:solidFill>
              </a:rPr>
              <a:t>dei</a:t>
            </a:r>
            <a:r>
              <a:rPr lang="nb-NO" dirty="0">
                <a:solidFill>
                  <a:srgbClr val="CC0000"/>
                </a:solidFill>
              </a:rPr>
              <a:t> </a:t>
            </a:r>
            <a:r>
              <a:rPr lang="nb-NO" dirty="0" err="1">
                <a:solidFill>
                  <a:srgbClr val="CC0000"/>
                </a:solidFill>
              </a:rPr>
              <a:t>vidare</a:t>
            </a:r>
            <a:r>
              <a:rPr lang="nb-NO" dirty="0">
                <a:solidFill>
                  <a:srgbClr val="CC0000"/>
                </a:solidFill>
              </a:rPr>
              <a:t> til den nasjonale </a:t>
            </a:r>
            <a:r>
              <a:rPr lang="nb-NO" dirty="0" err="1">
                <a:solidFill>
                  <a:srgbClr val="CC0000"/>
                </a:solidFill>
              </a:rPr>
              <a:t>konkuransa</a:t>
            </a:r>
            <a:r>
              <a:rPr lang="nb-NO" dirty="0">
                <a:solidFill>
                  <a:srgbClr val="CC0000"/>
                </a:solidFill>
              </a:rPr>
              <a:t> som </a:t>
            </a:r>
            <a:r>
              <a:rPr lang="nb-NO" dirty="0" err="1">
                <a:solidFill>
                  <a:srgbClr val="CC0000"/>
                </a:solidFill>
              </a:rPr>
              <a:t>dei</a:t>
            </a:r>
            <a:r>
              <a:rPr lang="nb-NO" dirty="0">
                <a:solidFill>
                  <a:srgbClr val="CC0000"/>
                </a:solidFill>
              </a:rPr>
              <a:t> og vant! MAKS er inkludering i praksis, og vi har alle </a:t>
            </a:r>
            <a:r>
              <a:rPr lang="nb-NO" dirty="0" err="1">
                <a:solidFill>
                  <a:srgbClr val="CC0000"/>
                </a:solidFill>
              </a:rPr>
              <a:t>mykje</a:t>
            </a:r>
            <a:r>
              <a:rPr lang="nb-NO" dirty="0">
                <a:solidFill>
                  <a:srgbClr val="CC0000"/>
                </a:solidFill>
              </a:rPr>
              <a:t> og lære av </a:t>
            </a:r>
            <a:r>
              <a:rPr lang="nb-NO" dirty="0" err="1">
                <a:solidFill>
                  <a:srgbClr val="CC0000"/>
                </a:solidFill>
              </a:rPr>
              <a:t>dei</a:t>
            </a:r>
            <a:r>
              <a:rPr lang="nb-NO" dirty="0">
                <a:solidFill>
                  <a:srgbClr val="CC0000"/>
                </a:solidFill>
              </a:rPr>
              <a:t>! </a:t>
            </a:r>
          </a:p>
          <a:p>
            <a:pPr algn="ctr"/>
            <a:endParaRPr lang="nb-NO" dirty="0">
              <a:solidFill>
                <a:srgbClr val="CC0000"/>
              </a:solidFill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A8DC6D6-9B2C-416B-AC7A-64F6B776BDF7}"/>
              </a:ext>
            </a:extLst>
          </p:cNvPr>
          <p:cNvSpPr txBox="1"/>
          <p:nvPr/>
        </p:nvSpPr>
        <p:spPr>
          <a:xfrm>
            <a:off x="2852943" y="8396333"/>
            <a:ext cx="3716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rgbClr val="CC0000"/>
                </a:solidFill>
                <a:latin typeface="Agency FB" panose="020B0503020202020204" pitchFamily="34" charset="0"/>
              </a:rPr>
              <a:t>Audmjuk</a:t>
            </a:r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 takk til dykk alle, saman ER vi Bygdekvinnelaget!</a:t>
            </a:r>
          </a:p>
          <a:p>
            <a:endParaRPr lang="nb-NO" dirty="0">
              <a:solidFill>
                <a:srgbClr val="CC0000"/>
              </a:solidFill>
            </a:endParaRPr>
          </a:p>
          <a:p>
            <a:r>
              <a:rPr lang="nb-NO">
                <a:solidFill>
                  <a:srgbClr val="CC0000"/>
                </a:solidFill>
              </a:rPr>
              <a:t>Borgny Sletten</a:t>
            </a:r>
            <a:endParaRPr lang="nb-NO" dirty="0">
              <a:solidFill>
                <a:srgbClr val="CC0000"/>
              </a:solidFill>
            </a:endParaRPr>
          </a:p>
          <a:p>
            <a:endParaRPr lang="nb-NO" dirty="0">
              <a:solidFill>
                <a:srgbClr val="CC0000"/>
              </a:solidFill>
              <a:latin typeface="Agency FB" panose="020B0503020202020204" pitchFamily="34" charset="0"/>
            </a:endParaRPr>
          </a:p>
        </p:txBody>
      </p:sp>
      <p:pic>
        <p:nvPicPr>
          <p:cNvPr id="6" name="Bilde 5" descr="Et bilde som inneholder utendørsobjekt&#10;&#10;Automatisk generert beskrivelse">
            <a:extLst>
              <a:ext uri="{FF2B5EF4-FFF2-40B4-BE49-F238E27FC236}">
                <a16:creationId xmlns:a16="http://schemas.microsoft.com/office/drawing/2014/main" id="{FFAB0FCD-0665-4809-A683-52575461E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6" y="1533496"/>
            <a:ext cx="2057895" cy="176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9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358FB142-68A0-43BB-BBC9-5300FDBA1ADF}"/>
              </a:ext>
            </a:extLst>
          </p:cNvPr>
          <p:cNvSpPr txBox="1"/>
          <p:nvPr/>
        </p:nvSpPr>
        <p:spPr>
          <a:xfrm>
            <a:off x="166255" y="593767"/>
            <a:ext cx="3978233" cy="894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rgbClr val="CC0000"/>
                </a:solidFill>
                <a:latin typeface="Agency FB" panose="020B0503020202020204" pitchFamily="34" charset="0"/>
              </a:rPr>
              <a:t>Møter og arrangement som </a:t>
            </a:r>
            <a:r>
              <a:rPr lang="nb-NO" b="1" dirty="0" err="1">
                <a:solidFill>
                  <a:srgbClr val="CC0000"/>
                </a:solidFill>
                <a:latin typeface="Agency FB" panose="020B0503020202020204" pitchFamily="34" charset="0"/>
              </a:rPr>
              <a:t>styremedlemmane</a:t>
            </a:r>
            <a:r>
              <a:rPr lang="nb-NO" b="1" dirty="0">
                <a:solidFill>
                  <a:srgbClr val="CC0000"/>
                </a:solidFill>
                <a:latin typeface="Agency FB" panose="020B0503020202020204" pitchFamily="34" charset="0"/>
              </a:rPr>
              <a:t> har </a:t>
            </a:r>
            <a:r>
              <a:rPr lang="nb-NO" b="1" dirty="0" err="1">
                <a:solidFill>
                  <a:srgbClr val="CC0000"/>
                </a:solidFill>
                <a:latin typeface="Agency FB" panose="020B0503020202020204" pitchFamily="34" charset="0"/>
              </a:rPr>
              <a:t>vore</a:t>
            </a:r>
            <a:r>
              <a:rPr lang="nb-NO" b="1" dirty="0">
                <a:solidFill>
                  <a:srgbClr val="CC0000"/>
                </a:solidFill>
                <a:latin typeface="Agency FB" panose="020B0503020202020204" pitchFamily="34" charset="0"/>
              </a:rPr>
              <a:t> med på :</a:t>
            </a:r>
          </a:p>
          <a:p>
            <a:endParaRPr lang="nb-NO" sz="1200" b="1" dirty="0">
              <a:solidFill>
                <a:srgbClr val="CC0000"/>
              </a:solidFill>
              <a:latin typeface="Agency FB" panose="020B0503020202020204" pitchFamily="34" charset="0"/>
            </a:endParaRPr>
          </a:p>
          <a:p>
            <a:endParaRPr lang="nb-NO" sz="1200" b="1" dirty="0">
              <a:solidFill>
                <a:srgbClr val="CC0000"/>
              </a:solidFill>
              <a:latin typeface="Agency FB" panose="020B0503020202020204" pitchFamily="34" charset="0"/>
            </a:endParaRPr>
          </a:p>
          <a:p>
            <a:r>
              <a:rPr lang="nb-NO" sz="1200" b="1" dirty="0">
                <a:solidFill>
                  <a:srgbClr val="CC0000"/>
                </a:solidFill>
                <a:latin typeface="Agency FB" panose="020B0503020202020204" pitchFamily="34" charset="0"/>
              </a:rPr>
              <a:t>Borgny Sletten</a:t>
            </a:r>
          </a:p>
          <a:p>
            <a:r>
              <a:rPr lang="nb-NO" sz="1200" dirty="0">
                <a:solidFill>
                  <a:srgbClr val="CC0000"/>
                </a:solidFill>
                <a:latin typeface="Agency FB" panose="020B0503020202020204" pitchFamily="34" charset="0"/>
              </a:rPr>
              <a:t>Styremøter i Oppland Bygdekvinnelag</a:t>
            </a:r>
          </a:p>
          <a:p>
            <a:r>
              <a:rPr lang="nb-NO" sz="1200" dirty="0">
                <a:solidFill>
                  <a:srgbClr val="CC0000"/>
                </a:solidFill>
                <a:latin typeface="Agency FB" panose="020B0503020202020204" pitchFamily="34" charset="0"/>
              </a:rPr>
              <a:t>Årsmøte i Oppland Bygdekvinnelag</a:t>
            </a:r>
          </a:p>
          <a:p>
            <a:r>
              <a:rPr lang="nb-NO" sz="1200" dirty="0">
                <a:solidFill>
                  <a:srgbClr val="CC0000"/>
                </a:solidFill>
                <a:latin typeface="Agency FB" panose="020B0503020202020204" pitchFamily="34" charset="0"/>
              </a:rPr>
              <a:t>Regionmøter i Oppland Bygdekvinnelag</a:t>
            </a:r>
          </a:p>
          <a:p>
            <a:r>
              <a:rPr lang="nb-NO" sz="1200" dirty="0">
                <a:solidFill>
                  <a:srgbClr val="CC0000"/>
                </a:solidFill>
                <a:latin typeface="Agency FB" panose="020B0503020202020204" pitchFamily="34" charset="0"/>
              </a:rPr>
              <a:t>Årsmøte i Biri Bygdekvinnelag</a:t>
            </a:r>
          </a:p>
          <a:p>
            <a:r>
              <a:rPr lang="nb-NO" sz="1200" dirty="0" err="1">
                <a:solidFill>
                  <a:srgbClr val="CC0000"/>
                </a:solidFill>
                <a:latin typeface="Agency FB" panose="020B0503020202020204" pitchFamily="34" charset="0"/>
              </a:rPr>
              <a:t>Distrikstledersamling</a:t>
            </a:r>
            <a:r>
              <a:rPr lang="nb-NO" sz="1200" dirty="0">
                <a:solidFill>
                  <a:srgbClr val="CC0000"/>
                </a:solidFill>
                <a:latin typeface="Agency FB" panose="020B0503020202020204" pitchFamily="34" charset="0"/>
              </a:rPr>
              <a:t> NBK</a:t>
            </a:r>
          </a:p>
          <a:p>
            <a:r>
              <a:rPr lang="nb-NO" sz="1200" dirty="0">
                <a:solidFill>
                  <a:srgbClr val="CC0000"/>
                </a:solidFill>
                <a:latin typeface="Agency FB" panose="020B0503020202020204" pitchFamily="34" charset="0"/>
              </a:rPr>
              <a:t>Distriktledermøter NBK</a:t>
            </a:r>
          </a:p>
          <a:p>
            <a:r>
              <a:rPr lang="nb-NO" sz="1200" dirty="0">
                <a:solidFill>
                  <a:srgbClr val="CC0000"/>
                </a:solidFill>
                <a:latin typeface="Agency FB" panose="020B0503020202020204" pitchFamily="34" charset="0"/>
              </a:rPr>
              <a:t>Møter med Hedmark og Akershus BKL saman med Inger </a:t>
            </a:r>
            <a:r>
              <a:rPr lang="nb-NO" sz="1200" dirty="0" err="1">
                <a:solidFill>
                  <a:srgbClr val="CC0000"/>
                </a:solidFill>
                <a:latin typeface="Agency FB" panose="020B0503020202020204" pitchFamily="34" charset="0"/>
              </a:rPr>
              <a:t>Amb</a:t>
            </a:r>
            <a:r>
              <a:rPr lang="nb-NO" sz="1200" dirty="0">
                <a:solidFill>
                  <a:srgbClr val="CC0000"/>
                </a:solidFill>
                <a:latin typeface="Agency FB" panose="020B0503020202020204" pitchFamily="34" charset="0"/>
              </a:rPr>
              <a:t> frå NBK</a:t>
            </a:r>
          </a:p>
          <a:p>
            <a:r>
              <a:rPr lang="nb-NO" sz="1200" dirty="0">
                <a:solidFill>
                  <a:srgbClr val="CC0000"/>
                </a:solidFill>
                <a:latin typeface="Agency FB" panose="020B0503020202020204" pitchFamily="34" charset="0"/>
              </a:rPr>
              <a:t>Styremøter i Innlandet Bondelag</a:t>
            </a:r>
          </a:p>
          <a:p>
            <a:r>
              <a:rPr lang="nb-NO" sz="1200" dirty="0">
                <a:solidFill>
                  <a:srgbClr val="CC0000"/>
                </a:solidFill>
                <a:latin typeface="Agency FB" panose="020B0503020202020204" pitchFamily="34" charset="0"/>
              </a:rPr>
              <a:t>Årsmøte i Innlandet Bondelag</a:t>
            </a:r>
          </a:p>
          <a:p>
            <a:r>
              <a:rPr lang="nb-NO" sz="1200" dirty="0">
                <a:solidFill>
                  <a:srgbClr val="CC0000"/>
                </a:solidFill>
                <a:latin typeface="Agency FB" panose="020B0503020202020204" pitchFamily="34" charset="0"/>
              </a:rPr>
              <a:t>Jordvernalliansen</a:t>
            </a:r>
          </a:p>
          <a:p>
            <a:r>
              <a:rPr lang="nb-NO" sz="1200" dirty="0">
                <a:solidFill>
                  <a:srgbClr val="CC0000"/>
                </a:solidFill>
                <a:latin typeface="Agency FB" panose="020B0503020202020204" pitchFamily="34" charset="0"/>
              </a:rPr>
              <a:t>Studieforbundet Kultur og tradisjon </a:t>
            </a:r>
          </a:p>
          <a:p>
            <a:r>
              <a:rPr lang="nb-NO" sz="1200">
                <a:solidFill>
                  <a:srgbClr val="CC0000"/>
                </a:solidFill>
                <a:latin typeface="Agency FB" panose="020B0503020202020204" pitchFamily="34" charset="0"/>
              </a:rPr>
              <a:t>Landbruksråd Innlandet</a:t>
            </a:r>
            <a:endParaRPr lang="nb-NO" sz="1200" dirty="0">
              <a:solidFill>
                <a:srgbClr val="CC0000"/>
              </a:solidFill>
              <a:latin typeface="Agency FB" panose="020B0503020202020204" pitchFamily="34" charset="0"/>
            </a:endParaRPr>
          </a:p>
          <a:p>
            <a:r>
              <a:rPr lang="nb-NO" sz="1200" dirty="0">
                <a:solidFill>
                  <a:srgbClr val="CC0000"/>
                </a:solidFill>
                <a:latin typeface="Agency FB" panose="020B0503020202020204" pitchFamily="34" charset="0"/>
              </a:rPr>
              <a:t>Inspirasjonsseminar</a:t>
            </a:r>
          </a:p>
          <a:p>
            <a:r>
              <a:rPr lang="nb-NO" sz="1200" dirty="0">
                <a:solidFill>
                  <a:srgbClr val="CC0000"/>
                </a:solidFill>
                <a:latin typeface="Agency FB" panose="020B0503020202020204" pitchFamily="34" charset="0"/>
              </a:rPr>
              <a:t>Organisasjonskurs OBK/HBK</a:t>
            </a:r>
          </a:p>
          <a:p>
            <a:r>
              <a:rPr lang="nb-NO" sz="1200" dirty="0">
                <a:solidFill>
                  <a:srgbClr val="CC0000"/>
                </a:solidFill>
                <a:latin typeface="Agency FB" panose="020B0503020202020204" pitchFamily="34" charset="0"/>
              </a:rPr>
              <a:t>Lagt ut på nettsida, Facebook og Instagram for OBK</a:t>
            </a:r>
          </a:p>
          <a:p>
            <a:endParaRPr lang="nb-NO" sz="1200" dirty="0">
              <a:solidFill>
                <a:srgbClr val="CC0000"/>
              </a:solidFill>
              <a:latin typeface="Agency FB" panose="020B0503020202020204" pitchFamily="34" charset="0"/>
            </a:endParaRPr>
          </a:p>
          <a:p>
            <a:r>
              <a:rPr lang="nb-NO" sz="1200" b="1" dirty="0">
                <a:solidFill>
                  <a:srgbClr val="CC0000"/>
                </a:solidFill>
                <a:latin typeface="Agency FB" panose="020B0503020202020204" pitchFamily="34" charset="0"/>
              </a:rPr>
              <a:t>Gudrun Hage </a:t>
            </a:r>
            <a:r>
              <a:rPr lang="nb-NO" sz="1200" b="1" dirty="0" err="1">
                <a:solidFill>
                  <a:srgbClr val="CC0000"/>
                </a:solidFill>
                <a:latin typeface="Agency FB" panose="020B0503020202020204" pitchFamily="34" charset="0"/>
              </a:rPr>
              <a:t>Høvren</a:t>
            </a:r>
            <a:endParaRPr lang="nb-NO" sz="1200" b="1" dirty="0">
              <a:solidFill>
                <a:srgbClr val="CC0000"/>
              </a:solidFill>
              <a:latin typeface="Agency FB" panose="020B0503020202020204" pitchFamily="34" charset="0"/>
            </a:endParaRPr>
          </a:p>
          <a:p>
            <a:r>
              <a:rPr lang="nb-NO" sz="1200" dirty="0">
                <a:solidFill>
                  <a:srgbClr val="CC0000"/>
                </a:solidFill>
                <a:latin typeface="Agency FB" panose="020B0503020202020204" pitchFamily="34" charset="0"/>
              </a:rPr>
              <a:t>Styremøter i Oppland Bygdekvinnelag</a:t>
            </a:r>
          </a:p>
          <a:p>
            <a:r>
              <a:rPr lang="nb-NO" sz="1200" dirty="0">
                <a:solidFill>
                  <a:srgbClr val="CC0000"/>
                </a:solidFill>
                <a:latin typeface="Agency FB" panose="020B0503020202020204" pitchFamily="34" charset="0"/>
              </a:rPr>
              <a:t>Årsmøte i Oppland Bygdekvinnelag</a:t>
            </a:r>
          </a:p>
          <a:p>
            <a:r>
              <a:rPr lang="nb-NO" sz="1200" dirty="0">
                <a:solidFill>
                  <a:srgbClr val="CC0000"/>
                </a:solidFill>
                <a:latin typeface="Agency FB" panose="020B0503020202020204" pitchFamily="34" charset="0"/>
              </a:rPr>
              <a:t>Regionmøte for Sør-dalen , Oppland Bygdekvinnelag</a:t>
            </a:r>
          </a:p>
          <a:p>
            <a:r>
              <a:rPr lang="nb-NO" sz="1200" dirty="0">
                <a:solidFill>
                  <a:srgbClr val="CC0000"/>
                </a:solidFill>
                <a:latin typeface="Agency FB" panose="020B0503020202020204" pitchFamily="34" charset="0"/>
              </a:rPr>
              <a:t>Kontakt med laga i regionen før kvart styremøte</a:t>
            </a:r>
          </a:p>
          <a:p>
            <a:r>
              <a:rPr lang="nb-NO" sz="1200" dirty="0">
                <a:solidFill>
                  <a:srgbClr val="CC0000"/>
                </a:solidFill>
                <a:latin typeface="Agency FB" panose="020B0503020202020204" pitchFamily="34" charset="0"/>
              </a:rPr>
              <a:t>Distriktsledermøter</a:t>
            </a:r>
          </a:p>
          <a:p>
            <a:r>
              <a:rPr lang="nb-NO" sz="1200" dirty="0">
                <a:solidFill>
                  <a:srgbClr val="CC0000"/>
                </a:solidFill>
                <a:latin typeface="Agency FB" panose="020B0503020202020204" pitchFamily="34" charset="0"/>
              </a:rPr>
              <a:t>Inspirasjonsseminar</a:t>
            </a:r>
          </a:p>
          <a:p>
            <a:endParaRPr lang="nb-NO" sz="1200" dirty="0">
              <a:solidFill>
                <a:srgbClr val="CC0000"/>
              </a:solidFill>
              <a:latin typeface="Agency FB" panose="020B0503020202020204" pitchFamily="34" charset="0"/>
            </a:endParaRPr>
          </a:p>
          <a:p>
            <a:r>
              <a:rPr lang="nb-NO" sz="1200" b="1" dirty="0">
                <a:solidFill>
                  <a:srgbClr val="CC0000"/>
                </a:solidFill>
                <a:latin typeface="Agency FB" panose="020B0503020202020204" pitchFamily="34" charset="0"/>
              </a:rPr>
              <a:t>Vigdis </a:t>
            </a:r>
            <a:r>
              <a:rPr lang="nb-NO" sz="1200" b="1" dirty="0" err="1">
                <a:solidFill>
                  <a:srgbClr val="CC0000"/>
                </a:solidFill>
                <a:latin typeface="Agency FB" panose="020B0503020202020204" pitchFamily="34" charset="0"/>
              </a:rPr>
              <a:t>Amlien</a:t>
            </a:r>
            <a:r>
              <a:rPr lang="nb-NO" sz="1200" b="1" dirty="0">
                <a:solidFill>
                  <a:srgbClr val="CC0000"/>
                </a:solidFill>
                <a:latin typeface="Agency FB" panose="020B0503020202020204" pitchFamily="34" charset="0"/>
              </a:rPr>
              <a:t>-Kristiansen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Styremøter i Oppland Bygdekvinnelag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Årsmøte i Oppland Bygdekvinnelag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srgbClr val="CC0000"/>
                </a:solidFill>
                <a:latin typeface="Agency FB" panose="020B0503020202020204" pitchFamily="34" charset="0"/>
              </a:rPr>
              <a:t>Årsmøte i Vestre Toten Bygdekvinnelag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Regionmøte for Gjøvik-Toten ,Oppland Bygdekvinnelag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Kontakt med laga i regionen før kvart styremøte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srgbClr val="CC0000"/>
                </a:solidFill>
                <a:latin typeface="Agency FB" panose="020B0503020202020204" pitchFamily="34" charset="0"/>
              </a:rPr>
              <a:t>Organisasjonskurs OBK/HBK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srgbClr val="CC0000"/>
                </a:solidFill>
                <a:latin typeface="Agency FB" panose="020B0503020202020204" pitchFamily="34" charset="0"/>
              </a:rPr>
              <a:t>Styremøter i Oppland Bygdeungdomslag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endParaRPr lang="nb-NO" b="1" dirty="0">
              <a:latin typeface="Agency FB" panose="020B0503020202020204" pitchFamily="34" charset="0"/>
            </a:endParaRPr>
          </a:p>
          <a:p>
            <a:endParaRPr lang="nb-NO" dirty="0">
              <a:latin typeface="Agency FB" panose="020B0503020202020204" pitchFamily="34" charset="0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379F285-A10D-42B7-81CA-C1E0C6075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88" y="190633"/>
            <a:ext cx="1891145" cy="1257688"/>
          </a:xfrm>
          <a:prstGeom prst="rect">
            <a:avLst/>
          </a:prstGeom>
        </p:spPr>
      </p:pic>
      <p:pic>
        <p:nvPicPr>
          <p:cNvPr id="11" name="Bilde 10" descr="Et bilde som inneholder person, bord, innendørs, personer&#10;&#10;Automatisk generert beskrivelse">
            <a:extLst>
              <a:ext uri="{FF2B5EF4-FFF2-40B4-BE49-F238E27FC236}">
                <a16:creationId xmlns:a16="http://schemas.microsoft.com/office/drawing/2014/main" id="{9A5EAA02-DF33-4376-9129-0D043EDE0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3" y="6140533"/>
            <a:ext cx="2299544" cy="306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2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08A806-CF61-4580-9340-51C85B75E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0"/>
            <a:ext cx="5143500" cy="3827238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nb-NO" sz="13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Anne Grete Moen</a:t>
            </a:r>
            <a:br>
              <a:rPr kumimoji="0" lang="nb-NO" sz="13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</a:b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Styremøter i Oppland Bygdekvinnelag</a:t>
            </a:r>
            <a:b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</a:b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Årsmøte i Oppland Bygdekvinnelag</a:t>
            </a:r>
            <a:b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</a:b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Regionmøte for Valdres , Oppland Bygdekvinnelag</a:t>
            </a:r>
            <a:b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</a:b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Møte med Hedmark Bygdekvinnelag</a:t>
            </a:r>
            <a:b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</a:b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Kontakt med laga i regionen før kvart styremøte</a:t>
            </a:r>
            <a:b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</a:b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Inspirasjonsseminar</a:t>
            </a:r>
            <a:b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</a:b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Organisasjonskurs OBK/HBK</a:t>
            </a:r>
            <a:b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</a:br>
            <a:b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</a:br>
            <a:r>
              <a:rPr kumimoji="0" lang="nb-NO" sz="13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Anne Berit </a:t>
            </a:r>
            <a:r>
              <a:rPr kumimoji="0" lang="nb-NO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Svartaas</a:t>
            </a:r>
            <a:br>
              <a:rPr kumimoji="0" lang="nb-NO" sz="13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</a:b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Styremøter i Oppland Bygdekvinnelag</a:t>
            </a:r>
            <a:b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</a:b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Regionmøte for Hadeland-Land , Oppland Bygdekvinnelag</a:t>
            </a:r>
            <a:b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</a:b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Kontakt med laga i regionen før kvart styremøte</a:t>
            </a:r>
            <a:b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</a:br>
            <a:b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</a:br>
            <a:r>
              <a:rPr kumimoji="0" lang="nb-NO" sz="13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Åse </a:t>
            </a:r>
            <a:r>
              <a:rPr kumimoji="0" lang="nb-NO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Bårdseng</a:t>
            </a:r>
            <a:br>
              <a:rPr kumimoji="0" lang="nb-NO" sz="13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</a:b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Styremøter i Oppland Bygdekvinnelag</a:t>
            </a:r>
            <a:b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</a:b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Årsmøte i Oppland Bygdekvinnelag</a:t>
            </a:r>
            <a:b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</a:b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Regionmøte for Nord-dalen , Oppland Bygdekvinnelag</a:t>
            </a:r>
            <a:b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</a:b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Kontakt med laga i regionen før kvart styremøte</a:t>
            </a:r>
            <a:b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</a:b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Organisasjonskurs OBK/HBK</a:t>
            </a:r>
            <a:b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</a:br>
            <a:r>
              <a:rPr kumimoji="0" lang="nb-NO" sz="13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Inspirasjonsseminar</a:t>
            </a:r>
            <a:b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</a:br>
            <a:br>
              <a:rPr lang="nb-NO" sz="1100" b="1" dirty="0">
                <a:solidFill>
                  <a:srgbClr val="CC0000"/>
                </a:solidFill>
                <a:latin typeface="Agency FB" panose="020B0503020202020204" pitchFamily="34" charset="0"/>
                <a:ea typeface="+mn-ea"/>
                <a:cs typeface="+mn-cs"/>
              </a:rPr>
            </a:br>
            <a:r>
              <a:rPr lang="nb-NO" sz="1100" b="1" dirty="0">
                <a:solidFill>
                  <a:srgbClr val="CC0000"/>
                </a:solidFill>
                <a:latin typeface="Agency FB" panose="020B0503020202020204" pitchFamily="34" charset="0"/>
                <a:ea typeface="+mn-ea"/>
                <a:cs typeface="+mn-cs"/>
              </a:rPr>
              <a:t>Eivind Skari har </a:t>
            </a:r>
            <a:r>
              <a:rPr lang="nb-NO" sz="1100" b="1" dirty="0" err="1">
                <a:solidFill>
                  <a:srgbClr val="CC0000"/>
                </a:solidFill>
                <a:latin typeface="Agency FB" panose="020B0503020202020204" pitchFamily="34" charset="0"/>
                <a:ea typeface="+mn-ea"/>
                <a:cs typeface="+mn-cs"/>
              </a:rPr>
              <a:t>vore</a:t>
            </a:r>
            <a:r>
              <a:rPr lang="nb-NO" sz="1100" b="1" dirty="0">
                <a:solidFill>
                  <a:srgbClr val="CC0000"/>
                </a:solidFill>
                <a:latin typeface="Agency FB" panose="020B0503020202020204" pitchFamily="34" charset="0"/>
                <a:ea typeface="+mn-ea"/>
                <a:cs typeface="+mn-cs"/>
              </a:rPr>
              <a:t> med oss frå Bygdeungdomslaget</a:t>
            </a:r>
            <a:endParaRPr lang="nb-NO" dirty="0">
              <a:solidFill>
                <a:srgbClr val="CC0000"/>
              </a:solidFill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C533292-6AC7-4246-9459-D48CC202A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448428"/>
            <a:ext cx="5143500" cy="2146172"/>
          </a:xfrm>
        </p:spPr>
        <p:txBody>
          <a:bodyPr/>
          <a:lstStyle/>
          <a:p>
            <a:endParaRPr lang="nb-NO"/>
          </a:p>
        </p:txBody>
      </p:sp>
      <p:pic>
        <p:nvPicPr>
          <p:cNvPr id="7" name="Bilde 6" descr="Et bilde som inneholder person, gruppe, personer, poserer&#10;&#10;Automatisk generert beskrivelse">
            <a:extLst>
              <a:ext uri="{FF2B5EF4-FFF2-40B4-BE49-F238E27FC236}">
                <a16:creationId xmlns:a16="http://schemas.microsoft.com/office/drawing/2014/main" id="{AF37B603-9D17-45B5-AEC7-8297BAA4D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83" y="5448428"/>
            <a:ext cx="4186237" cy="313641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348C0A2-AFA3-4772-9556-F6EDCFDEA104}"/>
              </a:ext>
            </a:extLst>
          </p:cNvPr>
          <p:cNvSpPr txBox="1"/>
          <p:nvPr/>
        </p:nvSpPr>
        <p:spPr>
          <a:xfrm flipH="1">
            <a:off x="1335880" y="8584846"/>
            <a:ext cx="4507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Mange frå Oppland på Inspirasjonsseminaret</a:t>
            </a:r>
          </a:p>
        </p:txBody>
      </p:sp>
    </p:spTree>
    <p:extLst>
      <p:ext uri="{BB962C8B-B14F-4D97-AF65-F5344CB8AC3E}">
        <p14:creationId xmlns:p14="http://schemas.microsoft.com/office/powerpoint/2010/main" val="330127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3EC2250B-131C-48E7-A358-6DBE1C336F3E}"/>
              </a:ext>
            </a:extLst>
          </p:cNvPr>
          <p:cNvSpPr txBox="1"/>
          <p:nvPr/>
        </p:nvSpPr>
        <p:spPr>
          <a:xfrm>
            <a:off x="555172" y="1460663"/>
            <a:ext cx="5747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rgbClr val="CC0000"/>
                </a:solidFill>
                <a:latin typeface="Agency FB" panose="020B0503020202020204" pitchFamily="34" charset="0"/>
              </a:rPr>
              <a:t>Styrets arbeid</a:t>
            </a:r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:</a:t>
            </a:r>
          </a:p>
          <a:p>
            <a:pPr algn="ctr"/>
            <a:endParaRPr lang="nb-NO" dirty="0">
              <a:solidFill>
                <a:srgbClr val="CC0000"/>
              </a:solidFill>
              <a:latin typeface="Agency FB" panose="020B0503020202020204" pitchFamily="34" charset="0"/>
            </a:endParaRPr>
          </a:p>
          <a:p>
            <a:pPr algn="ctr"/>
            <a:endParaRPr lang="nb-NO" dirty="0">
              <a:solidFill>
                <a:srgbClr val="CC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03C7180-1ED4-49F0-A7A9-7A54ABCFCDF7}"/>
              </a:ext>
            </a:extLst>
          </p:cNvPr>
          <p:cNvSpPr txBox="1"/>
          <p:nvPr/>
        </p:nvSpPr>
        <p:spPr>
          <a:xfrm>
            <a:off x="1014413" y="2080484"/>
            <a:ext cx="50397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Arbeidet i styret har i 2021 og </a:t>
            </a:r>
            <a:r>
              <a:rPr lang="nb-NO" dirty="0" err="1">
                <a:solidFill>
                  <a:srgbClr val="CC0000"/>
                </a:solidFill>
                <a:latin typeface="Agency FB" panose="020B0503020202020204" pitchFamily="34" charset="0"/>
              </a:rPr>
              <a:t>vore</a:t>
            </a:r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 prega av pandemien. Vi har hatt </a:t>
            </a:r>
            <a:r>
              <a:rPr lang="nb-NO" dirty="0" err="1">
                <a:solidFill>
                  <a:srgbClr val="CC0000"/>
                </a:solidFill>
                <a:latin typeface="Agency FB" panose="020B0503020202020204" pitchFamily="34" charset="0"/>
              </a:rPr>
              <a:t>mykje</a:t>
            </a:r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 kontakt på </a:t>
            </a:r>
            <a:r>
              <a:rPr lang="nb-NO" dirty="0" err="1">
                <a:solidFill>
                  <a:srgbClr val="CC0000"/>
                </a:solidFill>
                <a:latin typeface="Agency FB" panose="020B0503020202020204" pitchFamily="34" charset="0"/>
              </a:rPr>
              <a:t>messenger</a:t>
            </a:r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, hatt 6 styremøter 2 fysisk og 4 digitalt, og sendt </a:t>
            </a:r>
            <a:r>
              <a:rPr lang="nb-NO" dirty="0" err="1">
                <a:solidFill>
                  <a:srgbClr val="CC0000"/>
                </a:solidFill>
                <a:latin typeface="Agency FB" panose="020B0503020202020204" pitchFamily="34" charset="0"/>
              </a:rPr>
              <a:t>mykje</a:t>
            </a:r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 mail. Samt at vi fekk arrangert fysiske regionmøter i alle </a:t>
            </a:r>
            <a:r>
              <a:rPr lang="nb-NO" dirty="0" err="1">
                <a:solidFill>
                  <a:srgbClr val="CC0000"/>
                </a:solidFill>
                <a:latin typeface="Agency FB" panose="020B0503020202020204" pitchFamily="34" charset="0"/>
              </a:rPr>
              <a:t>regionane</a:t>
            </a:r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 </a:t>
            </a:r>
            <a:r>
              <a:rPr lang="nb-NO" dirty="0" err="1">
                <a:solidFill>
                  <a:srgbClr val="CC0000"/>
                </a:solidFill>
                <a:latin typeface="Agency FB" panose="020B0503020202020204" pitchFamily="34" charset="0"/>
              </a:rPr>
              <a:t>hausten</a:t>
            </a:r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 2021. </a:t>
            </a:r>
            <a:r>
              <a:rPr lang="nb-NO" dirty="0" err="1">
                <a:solidFill>
                  <a:srgbClr val="CC0000"/>
                </a:solidFill>
                <a:latin typeface="Agency FB" panose="020B0503020202020204" pitchFamily="34" charset="0"/>
              </a:rPr>
              <a:t>Regionmøtane</a:t>
            </a:r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 vart godt </a:t>
            </a:r>
            <a:r>
              <a:rPr lang="nb-NO" dirty="0" err="1">
                <a:solidFill>
                  <a:srgbClr val="CC0000"/>
                </a:solidFill>
                <a:latin typeface="Agency FB" panose="020B0503020202020204" pitchFamily="34" charset="0"/>
              </a:rPr>
              <a:t>motteke</a:t>
            </a:r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 og dette vil </a:t>
            </a:r>
            <a:r>
              <a:rPr lang="nb-NO" dirty="0" err="1">
                <a:solidFill>
                  <a:srgbClr val="CC0000"/>
                </a:solidFill>
                <a:latin typeface="Agency FB" panose="020B0503020202020204" pitchFamily="34" charset="0"/>
              </a:rPr>
              <a:t>regionkontaktane</a:t>
            </a:r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 ha </a:t>
            </a:r>
            <a:r>
              <a:rPr lang="nb-NO" dirty="0" err="1">
                <a:solidFill>
                  <a:srgbClr val="CC0000"/>
                </a:solidFill>
                <a:latin typeface="Agency FB" panose="020B0503020202020204" pitchFamily="34" charset="0"/>
              </a:rPr>
              <a:t>fleire</a:t>
            </a:r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 av. Det er fint og møtes på tvers av laga for å motivere </a:t>
            </a:r>
            <a:r>
              <a:rPr lang="nb-NO" dirty="0" err="1">
                <a:solidFill>
                  <a:srgbClr val="CC0000"/>
                </a:solidFill>
                <a:latin typeface="Agency FB" panose="020B0503020202020204" pitchFamily="34" charset="0"/>
              </a:rPr>
              <a:t>kvarandre</a:t>
            </a:r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!</a:t>
            </a:r>
          </a:p>
          <a:p>
            <a:endParaRPr lang="nb-NO" dirty="0">
              <a:solidFill>
                <a:srgbClr val="CC0000"/>
              </a:solidFill>
              <a:latin typeface="Agency FB" panose="020B0503020202020204" pitchFamily="34" charset="0"/>
            </a:endParaRPr>
          </a:p>
          <a:p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Gudrun og Borgny har </a:t>
            </a:r>
            <a:r>
              <a:rPr lang="nb-NO" dirty="0" err="1">
                <a:solidFill>
                  <a:srgbClr val="CC0000"/>
                </a:solidFill>
                <a:latin typeface="Agency FB" panose="020B0503020202020204" pitchFamily="34" charset="0"/>
              </a:rPr>
              <a:t>vore</a:t>
            </a:r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 med på distriktsledermøter på Zoom, og heile styret var samla på lanseringa av ny logo.</a:t>
            </a:r>
          </a:p>
          <a:p>
            <a:endParaRPr lang="nb-NO" dirty="0">
              <a:solidFill>
                <a:srgbClr val="CC0000"/>
              </a:solidFill>
              <a:latin typeface="Agency FB" panose="020B0503020202020204" pitchFamily="34" charset="0"/>
            </a:endParaRPr>
          </a:p>
          <a:p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Vi har </a:t>
            </a:r>
            <a:r>
              <a:rPr lang="nb-NO" dirty="0" err="1">
                <a:solidFill>
                  <a:srgbClr val="CC0000"/>
                </a:solidFill>
                <a:latin typeface="Agency FB" panose="020B0503020202020204" pitchFamily="34" charset="0"/>
              </a:rPr>
              <a:t>vore</a:t>
            </a:r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 representerte hjå Innlandet Bondelag og Oppland Bygdeungdomslag, Studieforbundet kultur og tradisjon, og Jordvernalliansen igjennom året.</a:t>
            </a:r>
          </a:p>
          <a:p>
            <a:endParaRPr lang="nb-NO" dirty="0">
              <a:solidFill>
                <a:srgbClr val="CC0000"/>
              </a:solidFill>
              <a:latin typeface="Agency FB" panose="020B0503020202020204" pitchFamily="34" charset="0"/>
            </a:endParaRPr>
          </a:p>
          <a:p>
            <a:r>
              <a:rPr lang="nb-NO" dirty="0" err="1">
                <a:solidFill>
                  <a:srgbClr val="CC0000"/>
                </a:solidFill>
                <a:latin typeface="Agency FB" panose="020B0503020202020204" pitchFamily="34" charset="0"/>
              </a:rPr>
              <a:t>Distriktsleiarsamlinga</a:t>
            </a:r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 var i 2021 i Finnmark. Du kan lese Borgny sitt reisebrev frå den turen på nettsida til OBK.</a:t>
            </a:r>
          </a:p>
          <a:p>
            <a:endParaRPr lang="nb-NO" dirty="0">
              <a:solidFill>
                <a:srgbClr val="CC0000"/>
              </a:solidFill>
              <a:latin typeface="Agency FB" panose="020B0503020202020204" pitchFamily="34" charset="0"/>
            </a:endParaRPr>
          </a:p>
          <a:p>
            <a:endParaRPr lang="nb-NO" dirty="0">
              <a:solidFill>
                <a:srgbClr val="CC0000"/>
              </a:solidFill>
              <a:latin typeface="Agency FB" panose="020B0503020202020204" pitchFamily="34" charset="0"/>
            </a:endParaRPr>
          </a:p>
        </p:txBody>
      </p:sp>
      <p:pic>
        <p:nvPicPr>
          <p:cNvPr id="7" name="Bilde 6" descr="Et bilde som inneholder utendørsobjekt, mørk&#10;&#10;Automatisk generert beskrivelse">
            <a:extLst>
              <a:ext uri="{FF2B5EF4-FFF2-40B4-BE49-F238E27FC236}">
                <a16:creationId xmlns:a16="http://schemas.microsoft.com/office/drawing/2014/main" id="{0724457D-C3DB-4F50-B8B8-1FCE9567B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06" y="7249078"/>
            <a:ext cx="1894114" cy="212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3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innendørs&#10;&#10;Automatisk generert beskrivelse">
            <a:extLst>
              <a:ext uri="{FF2B5EF4-FFF2-40B4-BE49-F238E27FC236}">
                <a16:creationId xmlns:a16="http://schemas.microsoft.com/office/drawing/2014/main" id="{88986F9C-EF49-4B0C-9958-7AC45703E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6" y="2752725"/>
            <a:ext cx="1657350" cy="2464655"/>
          </a:xfrm>
          <a:prstGeom prst="rect">
            <a:avLst/>
          </a:prstGeom>
        </p:spPr>
      </p:pic>
      <p:pic>
        <p:nvPicPr>
          <p:cNvPr id="5" name="Bilde 4" descr="Et bilde som inneholder person&#10;&#10;Automatisk generert beskrivelse">
            <a:extLst>
              <a:ext uri="{FF2B5EF4-FFF2-40B4-BE49-F238E27FC236}">
                <a16:creationId xmlns:a16="http://schemas.microsoft.com/office/drawing/2014/main" id="{5E677417-7BF0-429B-B9C1-FA1A1974F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69" y="5217380"/>
            <a:ext cx="2464655" cy="2464655"/>
          </a:xfrm>
          <a:prstGeom prst="rect">
            <a:avLst/>
          </a:prstGeom>
        </p:spPr>
      </p:pic>
      <p:pic>
        <p:nvPicPr>
          <p:cNvPr id="7" name="Bilde 6" descr="Et bilde som inneholder person&#10;&#10;Automatisk generert beskrivelse">
            <a:extLst>
              <a:ext uri="{FF2B5EF4-FFF2-40B4-BE49-F238E27FC236}">
                <a16:creationId xmlns:a16="http://schemas.microsoft.com/office/drawing/2014/main" id="{51CE26C7-987B-4615-90B5-1BACF2C0C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49" y="276225"/>
            <a:ext cx="1857375" cy="24765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6FC72A7-5E30-4AE4-83EE-6BE7FF2FFCA3}"/>
              </a:ext>
            </a:extLst>
          </p:cNvPr>
          <p:cNvSpPr txBox="1"/>
          <p:nvPr/>
        </p:nvSpPr>
        <p:spPr>
          <a:xfrm>
            <a:off x="2000249" y="528638"/>
            <a:ext cx="2035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Årets positiv pris 2020, Inger Johanne </a:t>
            </a:r>
            <a:r>
              <a:rPr lang="nb-NO" dirty="0" err="1">
                <a:solidFill>
                  <a:srgbClr val="CC0000"/>
                </a:solidFill>
                <a:latin typeface="Agency FB" panose="020B0503020202020204" pitchFamily="34" charset="0"/>
              </a:rPr>
              <a:t>Vasaasen,Biri</a:t>
            </a:r>
            <a:endParaRPr lang="nb-NO" dirty="0">
              <a:solidFill>
                <a:srgbClr val="CC0000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CB52856-0968-4F3B-94E4-A69C2C653AA3}"/>
              </a:ext>
            </a:extLst>
          </p:cNvPr>
          <p:cNvSpPr txBox="1"/>
          <p:nvPr/>
        </p:nvSpPr>
        <p:spPr>
          <a:xfrm>
            <a:off x="2828925" y="3639624"/>
            <a:ext cx="3414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Årets positivpris 2021,</a:t>
            </a:r>
          </a:p>
          <a:p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Anne Marie Hvattum, Gran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7BD3420-1C86-4996-B9CB-5B3520778CEC}"/>
              </a:ext>
            </a:extLst>
          </p:cNvPr>
          <p:cNvSpPr txBox="1"/>
          <p:nvPr/>
        </p:nvSpPr>
        <p:spPr>
          <a:xfrm>
            <a:off x="942976" y="6518137"/>
            <a:ext cx="246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Årets positivpris 2021,</a:t>
            </a:r>
          </a:p>
          <a:p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 Laila </a:t>
            </a:r>
            <a:r>
              <a:rPr lang="nb-NO" dirty="0" err="1">
                <a:solidFill>
                  <a:srgbClr val="CC0000"/>
                </a:solidFill>
                <a:latin typeface="Agency FB" panose="020B0503020202020204" pitchFamily="34" charset="0"/>
              </a:rPr>
              <a:t>Frøise,Lom</a:t>
            </a:r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.</a:t>
            </a:r>
          </a:p>
        </p:txBody>
      </p:sp>
      <p:pic>
        <p:nvPicPr>
          <p:cNvPr id="14" name="Bilde 13" descr="Et bilde som inneholder utendørsobjekt&#10;&#10;Automatisk generert beskrivelse">
            <a:extLst>
              <a:ext uri="{FF2B5EF4-FFF2-40B4-BE49-F238E27FC236}">
                <a16:creationId xmlns:a16="http://schemas.microsoft.com/office/drawing/2014/main" id="{34C1BF60-A7C8-417B-9AD5-5F19EC1820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6" y="8025633"/>
            <a:ext cx="1573356" cy="1351729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4B9D6CE8-6582-441E-BDC1-AC02E2351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67" y="8139694"/>
            <a:ext cx="1689528" cy="1123605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BA2D4721-7241-4444-849F-E926B62162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30" y="8139694"/>
            <a:ext cx="1328738" cy="1139272"/>
          </a:xfrm>
          <a:prstGeom prst="rect">
            <a:avLst/>
          </a:prstGeom>
        </p:spPr>
      </p:pic>
      <p:pic>
        <p:nvPicPr>
          <p:cNvPr id="20" name="Bilde 19" descr="Et bilde som inneholder silhuetter&#10;&#10;Automatisk generert beskrivelse">
            <a:extLst>
              <a:ext uri="{FF2B5EF4-FFF2-40B4-BE49-F238E27FC236}">
                <a16:creationId xmlns:a16="http://schemas.microsoft.com/office/drawing/2014/main" id="{1AF669BB-58D3-4135-A250-A6A124B08D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21" y="671118"/>
            <a:ext cx="1587782" cy="193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3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gulv, person, innendørs, stående&#10;&#10;Automatisk generert beskrivelse">
            <a:extLst>
              <a:ext uri="{FF2B5EF4-FFF2-40B4-BE49-F238E27FC236}">
                <a16:creationId xmlns:a16="http://schemas.microsoft.com/office/drawing/2014/main" id="{AE7F3AA1-972F-4E71-BF0C-96C997388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6" y="657225"/>
            <a:ext cx="1909892" cy="3234852"/>
          </a:xfrm>
          <a:prstGeom prst="rect">
            <a:avLst/>
          </a:prstGeom>
        </p:spPr>
      </p:pic>
      <p:pic>
        <p:nvPicPr>
          <p:cNvPr id="5" name="Bilde 4" descr="Et bilde som inneholder tre, gress, utendørs, person&#10;&#10;Automatisk generert beskrivelse">
            <a:extLst>
              <a:ext uri="{FF2B5EF4-FFF2-40B4-BE49-F238E27FC236}">
                <a16:creationId xmlns:a16="http://schemas.microsoft.com/office/drawing/2014/main" id="{09A23212-5449-4BC5-80F8-913839029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3892076"/>
            <a:ext cx="2996752" cy="2245230"/>
          </a:xfrm>
          <a:prstGeom prst="rect">
            <a:avLst/>
          </a:prstGeom>
        </p:spPr>
      </p:pic>
      <p:pic>
        <p:nvPicPr>
          <p:cNvPr id="7" name="Bilde 6" descr="Et bilde som inneholder utendørsobjekt&#10;&#10;Automatisk generert beskrivelse">
            <a:extLst>
              <a:ext uri="{FF2B5EF4-FFF2-40B4-BE49-F238E27FC236}">
                <a16:creationId xmlns:a16="http://schemas.microsoft.com/office/drawing/2014/main" id="{853DDF30-6F4F-4892-A7AC-5ED373E52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68" y="6013924"/>
            <a:ext cx="4804064" cy="412735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20ADCE63-EAF7-4701-81D4-75E6644F4DD2}"/>
              </a:ext>
            </a:extLst>
          </p:cNvPr>
          <p:cNvSpPr txBox="1"/>
          <p:nvPr/>
        </p:nvSpPr>
        <p:spPr>
          <a:xfrm>
            <a:off x="2681418" y="657225"/>
            <a:ext cx="4176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Årets lokallag 2020  vart Brandbu.</a:t>
            </a:r>
          </a:p>
          <a:p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Inger J. Stensrud Haug tok i mot ei helsing frå oss.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F9FB4DF-1935-4781-9929-3C91BA30BD79}"/>
              </a:ext>
            </a:extLst>
          </p:cNvPr>
          <p:cNvSpPr txBox="1"/>
          <p:nvPr/>
        </p:nvSpPr>
        <p:spPr>
          <a:xfrm>
            <a:off x="771526" y="4357688"/>
            <a:ext cx="2300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Årets lokallag 2019 vart Skjåk.</a:t>
            </a:r>
          </a:p>
          <a:p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Og </a:t>
            </a:r>
            <a:r>
              <a:rPr lang="nb-NO" dirty="0" err="1">
                <a:solidFill>
                  <a:srgbClr val="CC0000"/>
                </a:solidFill>
                <a:latin typeface="Agency FB" panose="020B0503020202020204" pitchFamily="34" charset="0"/>
              </a:rPr>
              <a:t>endeleg</a:t>
            </a:r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, i </a:t>
            </a:r>
            <a:r>
              <a:rPr lang="nb-NO" dirty="0" err="1">
                <a:solidFill>
                  <a:srgbClr val="CC0000"/>
                </a:solidFill>
                <a:latin typeface="Agency FB" panose="020B0503020202020204" pitchFamily="34" charset="0"/>
              </a:rPr>
              <a:t>sommar</a:t>
            </a:r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 kunne </a:t>
            </a:r>
            <a:r>
              <a:rPr lang="nb-NO" dirty="0" err="1">
                <a:solidFill>
                  <a:srgbClr val="CC0000"/>
                </a:solidFill>
                <a:latin typeface="Agency FB" panose="020B0503020202020204" pitchFamily="34" charset="0"/>
              </a:rPr>
              <a:t>dei</a:t>
            </a:r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 og få helsinga frå oss!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9C4F4DA-6F20-4AE3-9622-C6E5D3E8D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65" y="1146614"/>
            <a:ext cx="3385087" cy="290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14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innendørs, person, vindu, spisestuebord&#10;&#10;Automatisk generert beskrivelse">
            <a:extLst>
              <a:ext uri="{FF2B5EF4-FFF2-40B4-BE49-F238E27FC236}">
                <a16:creationId xmlns:a16="http://schemas.microsoft.com/office/drawing/2014/main" id="{E7D6B95E-ECCE-4F1F-8B09-C4BD87659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1099380"/>
            <a:ext cx="2428875" cy="1819765"/>
          </a:xfrm>
          <a:prstGeom prst="rect">
            <a:avLst/>
          </a:prstGeom>
        </p:spPr>
      </p:pic>
      <p:pic>
        <p:nvPicPr>
          <p:cNvPr id="7" name="Bilde 6" descr="Et bilde som inneholder bord, person, vegg, innendørs&#10;&#10;Automatisk generert beskrivelse">
            <a:extLst>
              <a:ext uri="{FF2B5EF4-FFF2-40B4-BE49-F238E27FC236}">
                <a16:creationId xmlns:a16="http://schemas.microsoft.com/office/drawing/2014/main" id="{80A8EABD-613E-4FE4-A14B-704CE47C1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907" y="1099380"/>
            <a:ext cx="2687581" cy="1819766"/>
          </a:xfrm>
          <a:prstGeom prst="rect">
            <a:avLst/>
          </a:prstGeom>
        </p:spPr>
      </p:pic>
      <p:pic>
        <p:nvPicPr>
          <p:cNvPr id="9" name="Bilde 8" descr="Et bilde som inneholder person, innendørs, gruppe, personer&#10;&#10;Automatisk generert beskrivelse">
            <a:extLst>
              <a:ext uri="{FF2B5EF4-FFF2-40B4-BE49-F238E27FC236}">
                <a16:creationId xmlns:a16="http://schemas.microsoft.com/office/drawing/2014/main" id="{625A54B0-9536-49C3-9EF5-AEC811228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3384046"/>
            <a:ext cx="2428877" cy="1819766"/>
          </a:xfrm>
          <a:prstGeom prst="rect">
            <a:avLst/>
          </a:prstGeom>
        </p:spPr>
      </p:pic>
      <p:pic>
        <p:nvPicPr>
          <p:cNvPr id="13" name="Bilde 12" descr="Et bilde som inneholder person, personer, gruppe, sengetøy&#10;&#10;Automatisk generert beskrivelse">
            <a:extLst>
              <a:ext uri="{FF2B5EF4-FFF2-40B4-BE49-F238E27FC236}">
                <a16:creationId xmlns:a16="http://schemas.microsoft.com/office/drawing/2014/main" id="{461D233D-C4A2-4B85-A4C6-4A5091AAA4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10" y="3800475"/>
            <a:ext cx="2681375" cy="1403337"/>
          </a:xfrm>
          <a:prstGeom prst="rect">
            <a:avLst/>
          </a:prstGeom>
        </p:spPr>
      </p:pic>
      <p:pic>
        <p:nvPicPr>
          <p:cNvPr id="15" name="Bilde 14" descr="Et bilde som inneholder tekst, person, bord, innendørs&#10;&#10;Automatisk generert beskrivelse">
            <a:extLst>
              <a:ext uri="{FF2B5EF4-FFF2-40B4-BE49-F238E27FC236}">
                <a16:creationId xmlns:a16="http://schemas.microsoft.com/office/drawing/2014/main" id="{C9C881AC-0255-4F82-BF04-7D737B01C1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21" y="5845328"/>
            <a:ext cx="3268758" cy="3691684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6B09432-EEE6-44D0-B1B9-7F967B8CB730}"/>
              </a:ext>
            </a:extLst>
          </p:cNvPr>
          <p:cNvSpPr txBox="1"/>
          <p:nvPr/>
        </p:nvSpPr>
        <p:spPr>
          <a:xfrm flipH="1">
            <a:off x="0" y="5203812"/>
            <a:ext cx="5524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CC0000"/>
                </a:solidFill>
                <a:latin typeface="Agency FB" panose="020B0503020202020204" pitchFamily="34" charset="0"/>
              </a:rPr>
              <a:t>                                        ÅRETS REGIONMØTER</a:t>
            </a:r>
            <a:r>
              <a:rPr lang="nb-NO" sz="2800" dirty="0">
                <a:solidFill>
                  <a:srgbClr val="CC0000"/>
                </a:solidFill>
                <a:latin typeface="Agency FB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4205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46B12F6-337F-4AD9-9EDE-AF411FBB6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409700"/>
            <a:ext cx="5715000" cy="3543300"/>
          </a:xfrm>
          <a:prstGeom prst="rect">
            <a:avLst/>
          </a:prstGeom>
        </p:spPr>
      </p:pic>
      <p:pic>
        <p:nvPicPr>
          <p:cNvPr id="13" name="Bilde 12" descr="Et bilde som inneholder utendørs, snø, går, personer&#10;&#10;Automatisk generert beskrivelse">
            <a:extLst>
              <a:ext uri="{FF2B5EF4-FFF2-40B4-BE49-F238E27FC236}">
                <a16:creationId xmlns:a16="http://schemas.microsoft.com/office/drawing/2014/main" id="{4EA8A7A6-B146-45BF-A5A8-53E5AE2FC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310188"/>
            <a:ext cx="1714499" cy="2285999"/>
          </a:xfrm>
          <a:prstGeom prst="rect">
            <a:avLst/>
          </a:prstGeom>
        </p:spPr>
      </p:pic>
      <p:pic>
        <p:nvPicPr>
          <p:cNvPr id="15" name="Bilde 14" descr="Et bilde som inneholder bord, fersk, grønnsak&#10;&#10;Automatisk generert beskrivelse">
            <a:extLst>
              <a:ext uri="{FF2B5EF4-FFF2-40B4-BE49-F238E27FC236}">
                <a16:creationId xmlns:a16="http://schemas.microsoft.com/office/drawing/2014/main" id="{32A0FB8E-60A5-48D4-A720-CF1CB07A3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8" y="5703093"/>
            <a:ext cx="2000250" cy="1500188"/>
          </a:xfrm>
          <a:prstGeom prst="rect">
            <a:avLst/>
          </a:prstGeom>
        </p:spPr>
      </p:pic>
      <p:pic>
        <p:nvPicPr>
          <p:cNvPr id="17" name="Bilde 16" descr="Et bilde som inneholder person&#10;&#10;Automatisk generert beskrivelse">
            <a:extLst>
              <a:ext uri="{FF2B5EF4-FFF2-40B4-BE49-F238E27FC236}">
                <a16:creationId xmlns:a16="http://schemas.microsoft.com/office/drawing/2014/main" id="{EBE767F6-4C7E-4B39-B11C-651D98B8F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8" y="7596187"/>
            <a:ext cx="2482851" cy="1862138"/>
          </a:xfrm>
          <a:prstGeom prst="rect">
            <a:avLst/>
          </a:prstGeom>
        </p:spPr>
      </p:pic>
      <p:pic>
        <p:nvPicPr>
          <p:cNvPr id="19" name="Bilde 18" descr="Et bilde som inneholder himmel, utendørs, bygning, person&#10;&#10;Automatisk generert beskrivelse">
            <a:extLst>
              <a:ext uri="{FF2B5EF4-FFF2-40B4-BE49-F238E27FC236}">
                <a16:creationId xmlns:a16="http://schemas.microsoft.com/office/drawing/2014/main" id="{8EAA4BA9-7FF1-4E78-B06F-B8295149E0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7807910"/>
            <a:ext cx="2543175" cy="165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48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EECBA6D-9FF8-4146-B0CE-EC89BF71E0D0}">
  <we:reference id="wa104038830" version="1.0.0.3" store="nb-NO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718</Words>
  <Application>Microsoft Office PowerPoint</Application>
  <PresentationFormat>A4 (210 x 297 mm)</PresentationFormat>
  <Paragraphs>75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7" baseType="lpstr">
      <vt:lpstr>Agency FB</vt:lpstr>
      <vt:lpstr>Arial</vt:lpstr>
      <vt:lpstr>Calibri</vt:lpstr>
      <vt:lpstr>Calibri Light</vt:lpstr>
      <vt:lpstr>Freestyle Script</vt:lpstr>
      <vt:lpstr>Harrington</vt:lpstr>
      <vt:lpstr>Office-tema</vt:lpstr>
      <vt:lpstr>Oppland Bygdekvinnelag</vt:lpstr>
      <vt:lpstr>Helsing frå leiaren </vt:lpstr>
      <vt:lpstr>PowerPoint-presentasjon</vt:lpstr>
      <vt:lpstr>Anne Grete Moen Styremøter i Oppland Bygdekvinnelag Årsmøte i Oppland Bygdekvinnelag Regionmøte for Valdres , Oppland Bygdekvinnelag Møte med Hedmark Bygdekvinnelag Kontakt med laga i regionen før kvart styremøte Inspirasjonsseminar Organisasjonskurs OBK/HBK  Anne Berit Svartaas Styremøter i Oppland Bygdekvinnelag Regionmøte for Hadeland-Land , Oppland Bygdekvinnelag Kontakt med laga i regionen før kvart styremøte  Åse Bårdseng Styremøter i Oppland Bygdekvinnelag Årsmøte i Oppland Bygdekvinnelag Regionmøte for Nord-dalen , Oppland Bygdekvinnelag Kontakt med laga i regionen før kvart styremøte Organisasjonskurs OBK/HBK Inspirasjonsseminar  Eivind Skari har vore med oss frå Bygdeungdomslaget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Oppland Bygdekvinnelag</dc:title>
  <dc:creator>Borgny Sletten</dc:creator>
  <cp:lastModifiedBy>Borgny Sletten</cp:lastModifiedBy>
  <cp:revision>1</cp:revision>
  <cp:lastPrinted>2022-02-10T07:13:05Z</cp:lastPrinted>
  <dcterms:created xsi:type="dcterms:W3CDTF">2022-01-27T14:17:49Z</dcterms:created>
  <dcterms:modified xsi:type="dcterms:W3CDTF">2022-02-10T07:15:50Z</dcterms:modified>
</cp:coreProperties>
</file>