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53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elkommen" id="{E75E278A-FF0E-49A4-B170-79828D63BBAD}">
          <p14:sldIdLst>
            <p14:sldId id="256"/>
          </p14:sldIdLst>
        </p14:section>
        <p14:section name="Utforming, transformasjon, kommentering, samarbeid, fortell meg det" id="{B9B51309-D148-4332-87C2-07BE32FBCA3B}">
          <p14:sldIdLst/>
        </p14:section>
        <p14:section name="Finn ut mer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Forfatter" initials="A" lastIdx="0" clrIdx="2"/>
  <p:cmAuthor id="4" name="Reidun Green" initials="RG" lastIdx="1" clrIdx="3">
    <p:extLst>
      <p:ext uri="{19B8F6BF-5375-455C-9EA6-DF929625EA0E}">
        <p15:presenceInfo xmlns:p15="http://schemas.microsoft.com/office/powerpoint/2012/main" userId="f6be61255b689bb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241" autoAdjust="0"/>
  </p:normalViewPr>
  <p:slideViewPr>
    <p:cSldViewPr snapToGrid="0">
      <p:cViewPr varScale="1">
        <p:scale>
          <a:sx n="64" d="100"/>
          <a:sy n="64" d="100"/>
        </p:scale>
        <p:origin x="2486" y="3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316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9C596AA-C25C-4219-A65A-700E6EDF023B}" type="datetime1">
              <a:rPr lang="nb-NO" smtClean="0"/>
              <a:t>14.08.2023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b-NO" noProof="0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CD2C96F-7514-450A-BA8A-07A880F0AAFA}" type="datetime1">
              <a:rPr lang="nb-NO" noProof="0" smtClean="0"/>
              <a:t>14.08.2023</a:t>
            </a:fld>
            <a:endParaRPr lang="nb-NO" noProof="0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nb-NO" noProof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nb-NO" noProof="0"/>
              <a:t>Klikk for å redigere tekststiler i malen</a:t>
            </a:r>
          </a:p>
          <a:p>
            <a:pPr lvl="1" rtl="0"/>
            <a:r>
              <a:rPr lang="nb-NO" noProof="0"/>
              <a:t>Andre nivå</a:t>
            </a:r>
          </a:p>
          <a:p>
            <a:pPr lvl="2" rtl="0"/>
            <a:r>
              <a:rPr lang="nb-NO" noProof="0"/>
              <a:t>Tredje nivå</a:t>
            </a:r>
          </a:p>
          <a:p>
            <a:pPr lvl="3" rtl="0"/>
            <a:r>
              <a:rPr lang="nb-NO" noProof="0"/>
              <a:t>Fjerde nivå</a:t>
            </a:r>
          </a:p>
          <a:p>
            <a:pPr lvl="4" rtl="0"/>
            <a:r>
              <a:rPr lang="nb-NO" noProof="0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b-NO" noProof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nb-NO" noProof="0" smtClean="0"/>
              <a:t>‹#›</a:t>
            </a:fld>
            <a:endParaRPr lang="nb-NO" noProof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2143125" y="1241425"/>
            <a:ext cx="2511425" cy="3349625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6858508" cy="9144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1450" y="2415818"/>
            <a:ext cx="3981650" cy="2020711"/>
          </a:xfrm>
        </p:spPr>
        <p:txBody>
          <a:bodyPr anchor="b">
            <a:noAutofit/>
          </a:bodyPr>
          <a:lstStyle>
            <a:lvl1pPr algn="ctr">
              <a:defRPr sz="3600">
                <a:effectLst/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1450" y="4797770"/>
            <a:ext cx="3981650" cy="1836868"/>
          </a:xfrm>
        </p:spPr>
        <p:txBody>
          <a:bodyPr anchor="t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49063" y="6739470"/>
            <a:ext cx="504957" cy="372533"/>
          </a:xfrm>
        </p:spPr>
        <p:txBody>
          <a:bodyPr/>
          <a:lstStyle/>
          <a:p>
            <a:pPr rtl="0"/>
            <a:fld id="{63F82802-EBCB-4324-83ED-27335A758D50}" type="datetime1">
              <a:rPr lang="nb-NO" noProof="0" smtClean="0"/>
              <a:t>14.08.2023</a:t>
            </a:fld>
            <a:endParaRPr lang="nb-NO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41451" y="6739470"/>
            <a:ext cx="3048645" cy="372533"/>
          </a:xfrm>
        </p:spPr>
        <p:txBody>
          <a:bodyPr/>
          <a:lstStyle/>
          <a:p>
            <a:pPr rtl="0"/>
            <a:endParaRPr lang="nb-NO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988" y="6739470"/>
            <a:ext cx="310112" cy="372533"/>
          </a:xfrm>
        </p:spPr>
        <p:txBody>
          <a:bodyPr/>
          <a:lstStyle/>
          <a:p>
            <a:pPr rtl="0"/>
            <a:fld id="{9860EDB8-5305-433F-BE41-D7A86D811DB3}" type="slidenum">
              <a:rPr lang="nb-NO" noProof="0" smtClean="0"/>
              <a:pPr/>
              <a:t>‹#›</a:t>
            </a:fld>
            <a:endParaRPr lang="nb-NO" noProof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514869" y="4628439"/>
            <a:ext cx="383481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5505838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e med bilde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2649" y="6420553"/>
            <a:ext cx="5099051" cy="755651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9695" y="1377245"/>
            <a:ext cx="5318612" cy="4481692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2649" y="7176204"/>
            <a:ext cx="5099051" cy="658283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3F82802-EBCB-4324-83ED-27335A758D50}" type="datetime1">
              <a:rPr lang="nb-NO" noProof="0" smtClean="0"/>
              <a:t>14.08.2023</a:t>
            </a:fld>
            <a:endParaRPr lang="nb-NO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nb-NO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nb-NO" noProof="0" smtClean="0"/>
              <a:pPr/>
              <a:t>‹#›</a:t>
            </a:fld>
            <a:endParaRPr lang="nb-NO" noProof="0"/>
          </a:p>
        </p:txBody>
      </p:sp>
    </p:spTree>
    <p:extLst>
      <p:ext uri="{BB962C8B-B14F-4D97-AF65-F5344CB8AC3E}">
        <p14:creationId xmlns:p14="http://schemas.microsoft.com/office/powerpoint/2010/main" val="45493874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2649" y="1209164"/>
            <a:ext cx="5099051" cy="4130480"/>
          </a:xfrm>
        </p:spPr>
        <p:txBody>
          <a:bodyPr anchor="ctr">
            <a:normAutofit/>
          </a:bodyPr>
          <a:lstStyle>
            <a:lvl1pPr algn="ctr">
              <a:defRPr sz="2400" b="0" cap="none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2649" y="5700888"/>
            <a:ext cx="5099052" cy="213360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3F82802-EBCB-4324-83ED-27335A758D50}" type="datetime1">
              <a:rPr lang="nb-NO" noProof="0" smtClean="0"/>
              <a:t>14.08.2023</a:t>
            </a:fld>
            <a:endParaRPr lang="nb-NO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nb-NO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nb-NO" noProof="0" smtClean="0"/>
              <a:pPr/>
              <a:t>‹#›</a:t>
            </a:fld>
            <a:endParaRPr lang="nb-NO" noProof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58849" y="5520265"/>
            <a:ext cx="4954819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904981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t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750" y="1309509"/>
            <a:ext cx="4800188" cy="3160891"/>
          </a:xfrm>
        </p:spPr>
        <p:txBody>
          <a:bodyPr anchor="ctr">
            <a:normAutofit/>
          </a:bodyPr>
          <a:lstStyle>
            <a:lvl1pPr algn="ctr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00150" y="4470399"/>
            <a:ext cx="4419599" cy="869244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35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2647" y="5791201"/>
            <a:ext cx="5099054" cy="2043289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3F82802-EBCB-4324-83ED-27335A758D50}" type="datetime1">
              <a:rPr lang="nb-NO" noProof="0" smtClean="0"/>
              <a:t>14.08.2023</a:t>
            </a:fld>
            <a:endParaRPr lang="nb-NO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nb-NO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nb-NO" noProof="0" smtClean="0"/>
              <a:pPr/>
              <a:t>‹#›</a:t>
            </a:fld>
            <a:endParaRPr lang="nb-NO" noProof="0"/>
          </a:p>
        </p:txBody>
      </p:sp>
      <p:sp>
        <p:nvSpPr>
          <p:cNvPr id="14" name="TextBox 13"/>
          <p:cNvSpPr txBox="1"/>
          <p:nvPr/>
        </p:nvSpPr>
        <p:spPr>
          <a:xfrm>
            <a:off x="637477" y="1207150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54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725128" y="3770494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 algn="r"/>
            <a:r>
              <a:rPr lang="en-US" sz="54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958849" y="5520265"/>
            <a:ext cx="494665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713461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2652" y="4411441"/>
            <a:ext cx="5099046" cy="1958400"/>
          </a:xfrm>
        </p:spPr>
        <p:txBody>
          <a:bodyPr anchor="b">
            <a:normAutofit/>
          </a:bodyPr>
          <a:lstStyle>
            <a:lvl1pPr algn="l">
              <a:defRPr sz="2400" b="0" cap="none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2651" y="6369841"/>
            <a:ext cx="5099048" cy="11472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3F82802-EBCB-4324-83ED-27335A758D50}" type="datetime1">
              <a:rPr lang="nb-NO" noProof="0" smtClean="0"/>
              <a:t>14.08.2023</a:t>
            </a:fld>
            <a:endParaRPr lang="nb-NO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nb-NO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nb-NO" noProof="0" smtClean="0"/>
              <a:pPr/>
              <a:t>‹#›</a:t>
            </a:fld>
            <a:endParaRPr lang="nb-NO" noProof="0"/>
          </a:p>
        </p:txBody>
      </p:sp>
    </p:spTree>
    <p:extLst>
      <p:ext uri="{BB962C8B-B14F-4D97-AF65-F5344CB8AC3E}">
        <p14:creationId xmlns:p14="http://schemas.microsoft.com/office/powerpoint/2010/main" val="152641523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 med s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7062" y="1309510"/>
            <a:ext cx="4743876" cy="2991557"/>
          </a:xfrm>
        </p:spPr>
        <p:txBody>
          <a:bodyPr anchor="ctr">
            <a:normAutofit/>
          </a:bodyPr>
          <a:lstStyle>
            <a:lvl1pPr algn="ctr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882651" y="4852416"/>
            <a:ext cx="5099048" cy="1182624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2649" y="6039556"/>
            <a:ext cx="5099052" cy="1794933"/>
          </a:xfrm>
        </p:spPr>
        <p:txBody>
          <a:bodyPr anchor="t">
            <a:normAutofit/>
          </a:bodyPr>
          <a:lstStyle>
            <a:lvl1pPr marL="0" indent="0" algn="l">
              <a:buNone/>
              <a:defRPr sz="1200">
                <a:solidFill>
                  <a:schemeClr val="tx1"/>
                </a:solidFill>
              </a:defRPr>
            </a:lvl1pPr>
            <a:lvl2pPr marL="3429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3F82802-EBCB-4324-83ED-27335A758D50}" type="datetime1">
              <a:rPr lang="nb-NO" noProof="0" smtClean="0"/>
              <a:t>14.08.2023</a:t>
            </a:fld>
            <a:endParaRPr lang="nb-NO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nb-NO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nb-NO" noProof="0" smtClean="0"/>
              <a:pPr/>
              <a:t>‹#›</a:t>
            </a:fld>
            <a:endParaRPr lang="nb-NO" noProof="0"/>
          </a:p>
        </p:txBody>
      </p:sp>
      <p:sp>
        <p:nvSpPr>
          <p:cNvPr id="12" name="TextBox 11"/>
          <p:cNvSpPr txBox="1"/>
          <p:nvPr/>
        </p:nvSpPr>
        <p:spPr>
          <a:xfrm>
            <a:off x="658546" y="1195860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737348" y="3476971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958849" y="4572000"/>
            <a:ext cx="494665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820671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n eller Usa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2649" y="1309509"/>
            <a:ext cx="5099051" cy="305928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400" b="0" dirty="0"/>
            </a:lvl1pPr>
          </a:lstStyle>
          <a:p>
            <a:pPr marL="0" lvl="0"/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882651" y="4754880"/>
            <a:ext cx="5099048" cy="120700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2649" y="5960534"/>
            <a:ext cx="5099051" cy="1873956"/>
          </a:xfrm>
        </p:spPr>
        <p:txBody>
          <a:bodyPr anchor="t">
            <a:normAutofit/>
          </a:bodyPr>
          <a:lstStyle>
            <a:lvl1pPr marL="0" indent="0" algn="l">
              <a:buNone/>
              <a:defRPr sz="1200">
                <a:solidFill>
                  <a:schemeClr val="tx1"/>
                </a:solidFill>
              </a:defRPr>
            </a:lvl1pPr>
            <a:lvl2pPr marL="3429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3F82802-EBCB-4324-83ED-27335A758D50}" type="datetime1">
              <a:rPr lang="nb-NO" noProof="0" smtClean="0"/>
              <a:t>14.08.2023</a:t>
            </a:fld>
            <a:endParaRPr lang="nb-NO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nb-NO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nb-NO" noProof="0" smtClean="0"/>
              <a:pPr/>
              <a:t>‹#›</a:t>
            </a:fld>
            <a:endParaRPr lang="nb-NO" noProof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58852" y="4572000"/>
            <a:ext cx="4954816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5379865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2649" y="3320181"/>
            <a:ext cx="5099052" cy="4514311"/>
          </a:xfrm>
        </p:spPr>
        <p:txBody>
          <a:bodyPr vert="eaVert" anchor="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3F82802-EBCB-4324-83ED-27335A758D50}" type="datetime1">
              <a:rPr lang="nb-NO" noProof="0" smtClean="0"/>
              <a:t>14.08.2023</a:t>
            </a:fld>
            <a:endParaRPr lang="nb-NO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nb-NO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nb-NO" noProof="0" smtClean="0"/>
              <a:pPr/>
              <a:t>‹#›</a:t>
            </a:fld>
            <a:endParaRPr lang="nb-NO" noProof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958850" y="3139560"/>
            <a:ext cx="495481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5573530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67500" y="1209165"/>
            <a:ext cx="1214198" cy="6625327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2651" y="1209165"/>
            <a:ext cx="3686632" cy="6625324"/>
          </a:xfrm>
        </p:spPr>
        <p:txBody>
          <a:bodyPr vert="eaVert" anchor="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3F82802-EBCB-4324-83ED-27335A758D50}" type="datetime1">
              <a:rPr lang="nb-NO" noProof="0" smtClean="0"/>
              <a:t>14.08.2023</a:t>
            </a:fld>
            <a:endParaRPr lang="nb-NO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nb-NO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nb-NO" noProof="0" smtClean="0"/>
              <a:pPr/>
              <a:t>‹#›</a:t>
            </a:fld>
            <a:endParaRPr lang="nb-NO" noProof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4684134" y="1209165"/>
            <a:ext cx="0" cy="6625324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2981081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 bwMode="blackWhite">
          <a:xfrm>
            <a:off x="143410" y="350381"/>
            <a:ext cx="6571182" cy="844324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b-NO" sz="2400" noProof="0"/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nb-NO" noProof="0"/>
              <a:t>Klikk for å redigere 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2530969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958849" y="3141680"/>
            <a:ext cx="494665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3F82802-EBCB-4324-83ED-27335A758D50}" type="datetime1">
              <a:rPr lang="nb-NO" noProof="0" smtClean="0"/>
              <a:t>14.08.2023</a:t>
            </a:fld>
            <a:endParaRPr lang="nb-NO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nb-NO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nb-NO" noProof="0" smtClean="0"/>
              <a:pPr/>
              <a:t>‹#›</a:t>
            </a:fld>
            <a:endParaRPr lang="nb-NO" noProof="0"/>
          </a:p>
        </p:txBody>
      </p:sp>
    </p:spTree>
    <p:extLst>
      <p:ext uri="{BB962C8B-B14F-4D97-AF65-F5344CB8AC3E}">
        <p14:creationId xmlns:p14="http://schemas.microsoft.com/office/powerpoint/2010/main" val="355744139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8849" y="2188551"/>
            <a:ext cx="4946651" cy="2430019"/>
          </a:xfrm>
        </p:spPr>
        <p:txBody>
          <a:bodyPr anchor="b">
            <a:normAutofit/>
          </a:bodyPr>
          <a:lstStyle>
            <a:lvl1pPr algn="ctr">
              <a:defRPr sz="3000" b="0" cap="none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8849" y="4979813"/>
            <a:ext cx="4946651" cy="1453353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3F82802-EBCB-4324-83ED-27335A758D50}" type="datetime1">
              <a:rPr lang="nb-NO" noProof="0" smtClean="0"/>
              <a:t>14.08.2023</a:t>
            </a:fld>
            <a:endParaRPr lang="nb-NO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nb-NO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nb-NO" noProof="0" smtClean="0"/>
              <a:pPr/>
              <a:t>‹#›</a:t>
            </a:fld>
            <a:endParaRPr lang="nb-NO" noProof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958850" y="4799189"/>
            <a:ext cx="494665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0027529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958849" y="3141680"/>
            <a:ext cx="494665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2649" y="1220450"/>
            <a:ext cx="5099051" cy="1738489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2650" y="3316224"/>
            <a:ext cx="2503170" cy="4596384"/>
          </a:xfrm>
        </p:spPr>
        <p:txBody>
          <a:bodyPr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3864" y="3316224"/>
            <a:ext cx="2503170" cy="4596384"/>
          </a:xfrm>
        </p:spPr>
        <p:txBody>
          <a:bodyPr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3F82802-EBCB-4324-83ED-27335A758D50}" type="datetime1">
              <a:rPr lang="nb-NO" noProof="0" smtClean="0"/>
              <a:t>14.08.2023</a:t>
            </a:fld>
            <a:endParaRPr lang="nb-NO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nb-NO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nb-NO" noProof="0" smtClean="0"/>
              <a:pPr/>
              <a:t>‹#›</a:t>
            </a:fld>
            <a:endParaRPr lang="nb-NO" noProof="0"/>
          </a:p>
        </p:txBody>
      </p:sp>
    </p:spTree>
    <p:extLst>
      <p:ext uri="{BB962C8B-B14F-4D97-AF65-F5344CB8AC3E}">
        <p14:creationId xmlns:p14="http://schemas.microsoft.com/office/powerpoint/2010/main" val="214885281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2651" y="3544711"/>
            <a:ext cx="2503170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2651" y="4324351"/>
            <a:ext cx="2503170" cy="3608832"/>
          </a:xfrm>
        </p:spPr>
        <p:txBody>
          <a:bodyPr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1374" y="3544711"/>
            <a:ext cx="2503170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1374" y="4324351"/>
            <a:ext cx="2503170" cy="3608832"/>
          </a:xfrm>
        </p:spPr>
        <p:txBody>
          <a:bodyPr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3F82802-EBCB-4324-83ED-27335A758D50}" type="datetime1">
              <a:rPr lang="nb-NO" noProof="0" smtClean="0"/>
              <a:t>14.08.2023</a:t>
            </a:fld>
            <a:endParaRPr lang="nb-NO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nb-NO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nb-NO" noProof="0" smtClean="0"/>
              <a:pPr/>
              <a:t>‹#›</a:t>
            </a:fld>
            <a:endParaRPr lang="nb-NO" noProof="0"/>
          </a:p>
        </p:txBody>
      </p:sp>
      <p:cxnSp>
        <p:nvCxnSpPr>
          <p:cNvPr id="41" name="Straight Connector 40"/>
          <p:cNvCxnSpPr/>
          <p:nvPr/>
        </p:nvCxnSpPr>
        <p:spPr>
          <a:xfrm>
            <a:off x="958849" y="3139560"/>
            <a:ext cx="494665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31742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2649" y="1220450"/>
            <a:ext cx="5099051" cy="1738489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3F82802-EBCB-4324-83ED-27335A758D50}" type="datetime1">
              <a:rPr lang="nb-NO" noProof="0" smtClean="0"/>
              <a:t>14.08.2023</a:t>
            </a:fld>
            <a:endParaRPr lang="nb-NO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nb-NO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nb-NO" noProof="0" smtClean="0"/>
              <a:pPr/>
              <a:t>‹#›</a:t>
            </a:fld>
            <a:endParaRPr lang="nb-NO" noProof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958849" y="3139560"/>
            <a:ext cx="494665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678634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3F82802-EBCB-4324-83ED-27335A758D50}" type="datetime1">
              <a:rPr lang="nb-NO" noProof="0" smtClean="0"/>
              <a:t>14.08.2023</a:t>
            </a:fld>
            <a:endParaRPr lang="nb-NO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nb-NO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nb-NO" noProof="0" smtClean="0"/>
              <a:pPr/>
              <a:t>‹#›</a:t>
            </a:fld>
            <a:endParaRPr lang="nb-NO" noProof="0"/>
          </a:p>
        </p:txBody>
      </p:sp>
    </p:spTree>
    <p:extLst>
      <p:ext uri="{BB962C8B-B14F-4D97-AF65-F5344CB8AC3E}">
        <p14:creationId xmlns:p14="http://schemas.microsoft.com/office/powerpoint/2010/main" val="405484399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2648" y="1851379"/>
            <a:ext cx="1902599" cy="1828800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0047" y="1309510"/>
            <a:ext cx="2891654" cy="6524980"/>
          </a:xfrm>
        </p:spPr>
        <p:txBody>
          <a:bodyPr anchor="ctr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2648" y="4041420"/>
            <a:ext cx="1902599" cy="3251205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3F82802-EBCB-4324-83ED-27335A758D50}" type="datetime1">
              <a:rPr lang="nb-NO" noProof="0" smtClean="0"/>
              <a:t>14.08.2023</a:t>
            </a:fld>
            <a:endParaRPr lang="nb-NO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nb-NO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nb-NO" noProof="0" smtClean="0"/>
              <a:pPr/>
              <a:t>‹#›</a:t>
            </a:fld>
            <a:endParaRPr lang="nb-NO" noProof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958849" y="3883377"/>
            <a:ext cx="1750196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596345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2649" y="2511776"/>
            <a:ext cx="2724152" cy="1828800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02" y="1377244"/>
            <a:ext cx="2197097" cy="6389515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2649" y="4340576"/>
            <a:ext cx="2724151" cy="243840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3F82802-EBCB-4324-83ED-27335A758D50}" type="datetime1">
              <a:rPr lang="nb-NO" noProof="0" smtClean="0"/>
              <a:t>14.08.2023</a:t>
            </a:fld>
            <a:endParaRPr lang="nb-NO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nb-NO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nb-NO" noProof="0" smtClean="0"/>
              <a:pPr/>
              <a:t>‹#›</a:t>
            </a:fld>
            <a:endParaRPr lang="nb-NO" noProof="0"/>
          </a:p>
        </p:txBody>
      </p:sp>
    </p:spTree>
    <p:extLst>
      <p:ext uri="{BB962C8B-B14F-4D97-AF65-F5344CB8AC3E}">
        <p14:creationId xmlns:p14="http://schemas.microsoft.com/office/powerpoint/2010/main" val="422147753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" y="0"/>
            <a:ext cx="6864350" cy="9144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2649" y="1220450"/>
            <a:ext cx="5099051" cy="173848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2649" y="3320181"/>
            <a:ext cx="5099052" cy="45933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67503" y="7947378"/>
            <a:ext cx="861212" cy="3725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63F82802-EBCB-4324-83ED-27335A758D50}" type="datetime1">
              <a:rPr lang="nb-NO" noProof="0" smtClean="0"/>
              <a:t>14.08.2023</a:t>
            </a:fld>
            <a:endParaRPr lang="nb-NO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82649" y="7947378"/>
            <a:ext cx="3828500" cy="3725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endParaRPr lang="nb-NO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85068" y="7947378"/>
            <a:ext cx="296633" cy="3725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9860EDB8-5305-433F-BE41-D7A86D811DB3}" type="slidenum">
              <a:rPr lang="nb-NO" noProof="0" smtClean="0"/>
              <a:pPr/>
              <a:t>‹#›</a:t>
            </a:fld>
            <a:endParaRPr lang="nb-NO" noProof="0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C82EB94C-53F4-3CAD-89C4-4074B339DEC1}"/>
              </a:ext>
            </a:extLst>
          </p:cNvPr>
          <p:cNvSpPr/>
          <p:nvPr userDrawn="1"/>
        </p:nvSpPr>
        <p:spPr>
          <a:xfrm>
            <a:off x="144019" y="353570"/>
            <a:ext cx="6571715" cy="8443244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nb-NO" sz="2400" noProof="0"/>
          </a:p>
        </p:txBody>
      </p:sp>
      <p:cxnSp>
        <p:nvCxnSpPr>
          <p:cNvPr id="13" name="Rett linje 12">
            <a:extLst>
              <a:ext uri="{FF2B5EF4-FFF2-40B4-BE49-F238E27FC236}">
                <a16:creationId xmlns:a16="http://schemas.microsoft.com/office/drawing/2014/main" id="{E21F0F6C-A0B0-E311-483F-1065B75C43D9}"/>
              </a:ext>
            </a:extLst>
          </p:cNvPr>
          <p:cNvCxnSpPr/>
          <p:nvPr userDrawn="1"/>
        </p:nvCxnSpPr>
        <p:spPr>
          <a:xfrm>
            <a:off x="339995" y="1595189"/>
            <a:ext cx="617801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9562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4" r:id="rId1"/>
    <p:sldLayoutId id="2147484055" r:id="rId2"/>
    <p:sldLayoutId id="2147484056" r:id="rId3"/>
    <p:sldLayoutId id="2147484057" r:id="rId4"/>
    <p:sldLayoutId id="2147484058" r:id="rId5"/>
    <p:sldLayoutId id="2147484059" r:id="rId6"/>
    <p:sldLayoutId id="2147484060" r:id="rId7"/>
    <p:sldLayoutId id="2147484061" r:id="rId8"/>
    <p:sldLayoutId id="2147484062" r:id="rId9"/>
    <p:sldLayoutId id="2147484063" r:id="rId10"/>
    <p:sldLayoutId id="2147484064" r:id="rId11"/>
    <p:sldLayoutId id="2147484065" r:id="rId12"/>
    <p:sldLayoutId id="2147484066" r:id="rId13"/>
    <p:sldLayoutId id="2147484067" r:id="rId14"/>
    <p:sldLayoutId id="2147484068" r:id="rId15"/>
    <p:sldLayoutId id="2147484069" r:id="rId16"/>
    <p:sldLayoutId id="2147484070" r:id="rId17"/>
    <p:sldLayoutId id="2147484071" r:id="rId18"/>
  </p:sldLayoutIdLst>
  <p:hf sldNum="0" hdr="0" ftr="0" dt="0"/>
  <p:txStyles>
    <p:titleStyle>
      <a:lvl1pPr algn="ctr" defTabSz="342900" rtl="0" eaLnBrk="1" latinLnBrk="0" hangingPunct="1">
        <a:spcBef>
          <a:spcPct val="0"/>
        </a:spcBef>
        <a:buNone/>
        <a:defRPr sz="3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SzPct val="115000"/>
        <a:buFont typeface="Arial"/>
        <a:buChar char="•"/>
        <a:defRPr sz="15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SzPct val="115000"/>
        <a:buFont typeface="Arial"/>
        <a:buChar char="•"/>
        <a:defRPr sz="135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SzPct val="115000"/>
        <a:buFont typeface="Arial"/>
        <a:buChar char="•"/>
        <a:defRPr sz="12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SzPct val="115000"/>
        <a:buFont typeface="Arial"/>
        <a:buChar char="•"/>
        <a:defRPr sz="105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SzPct val="115000"/>
        <a:buFont typeface="Arial"/>
        <a:buChar char="•"/>
        <a:defRPr sz="105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SzPct val="115000"/>
        <a:buFont typeface="Arial"/>
        <a:buChar char="•"/>
        <a:defRPr sz="105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SzPct val="115000"/>
        <a:buFont typeface="Arial"/>
        <a:buChar char="•"/>
        <a:defRPr sz="105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SzPct val="115000"/>
        <a:buFont typeface="Arial"/>
        <a:buChar char="•"/>
        <a:defRPr sz="105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-3496963" y="462232"/>
            <a:ext cx="13804879" cy="859942"/>
          </a:xfrm>
        </p:spPr>
        <p:txBody>
          <a:bodyPr rtlCol="0" anchor="ctr" anchorCtr="0">
            <a:normAutofit fontScale="90000"/>
          </a:bodyPr>
          <a:lstStyle/>
          <a:p>
            <a:pPr algn="ctr" rtl="0"/>
            <a:br>
              <a:rPr lang="nb-NO" sz="6400" dirty="0"/>
            </a:br>
            <a:r>
              <a:rPr lang="nb-NO" sz="6400" b="1" dirty="0"/>
              <a:t>Åpent møte</a:t>
            </a:r>
            <a:br>
              <a:rPr lang="nb-NO" sz="6400" dirty="0">
                <a:solidFill>
                  <a:schemeClr val="bg1"/>
                </a:solidFill>
              </a:rPr>
            </a:br>
            <a:endParaRPr lang="nb-NO" sz="6400" dirty="0">
              <a:solidFill>
                <a:schemeClr val="bg1"/>
              </a:solidFill>
            </a:endParaRPr>
          </a:p>
        </p:txBody>
      </p:sp>
      <p:sp>
        <p:nvSpPr>
          <p:cNvPr id="3" name="Undertittel 2"/>
          <p:cNvSpPr>
            <a:spLocks noGrp="1"/>
          </p:cNvSpPr>
          <p:nvPr>
            <p:ph type="subTitle" idx="4294967295"/>
          </p:nvPr>
        </p:nvSpPr>
        <p:spPr>
          <a:xfrm>
            <a:off x="0" y="4154488"/>
            <a:ext cx="12776200" cy="1581150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endParaRPr lang="nb-NO" sz="3200" dirty="0">
              <a:solidFill>
                <a:schemeClr val="bg1"/>
              </a:solidFill>
              <a:latin typeface="+mj-lt"/>
            </a:endParaRPr>
          </a:p>
          <a:p>
            <a:pPr marL="0" indent="0">
              <a:buNone/>
            </a:pPr>
            <a:endParaRPr lang="nb-NO" sz="3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1C8DF381-8FC1-0199-F22A-45EF531FDFC9}"/>
              </a:ext>
            </a:extLst>
          </p:cNvPr>
          <p:cNvSpPr txBox="1"/>
          <p:nvPr/>
        </p:nvSpPr>
        <p:spPr>
          <a:xfrm>
            <a:off x="160637" y="1445541"/>
            <a:ext cx="659850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b-NO" sz="2800" b="1" i="1" dirty="0"/>
              <a:t>Tid: onsdag 23. august kl. 18 </a:t>
            </a:r>
          </a:p>
          <a:p>
            <a:pPr algn="ctr"/>
            <a:r>
              <a:rPr lang="nb-NO" sz="2800" b="1" i="1" dirty="0"/>
              <a:t>Sted: Kultursalen Hof skole </a:t>
            </a:r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id="{44F9A9A9-9689-4B2E-9B53-CD6369D0207D}"/>
              </a:ext>
            </a:extLst>
          </p:cNvPr>
          <p:cNvSpPr txBox="1"/>
          <p:nvPr/>
        </p:nvSpPr>
        <p:spPr>
          <a:xfrm>
            <a:off x="160637" y="2645870"/>
            <a:ext cx="6487298" cy="74277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2800" b="1" i="1" dirty="0">
                <a:latin typeface="+mj-lt"/>
                <a:sym typeface="Wingdings" panose="05000000000000000000" pitchFamily="2" charset="2"/>
              </a:rPr>
              <a:t>På åpent møte har du mulighet til å stille spørsmål til politikerne og få vite hva de tenker om nærmiljøet ditt.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b-NO" sz="2800" b="1" i="1" dirty="0">
              <a:latin typeface="+mj-lt"/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2800" b="1" i="1" dirty="0">
                <a:latin typeface="+mj-lt"/>
              </a:rPr>
              <a:t>Alle politiske partier som stiller til valg i Holmestrand kommune er invitert til å legge fram saker, programmet sitt og deretter svare på spørsmål fra salen.</a:t>
            </a:r>
          </a:p>
          <a:p>
            <a:endParaRPr lang="nb-NO" sz="3200" b="1" i="1" dirty="0">
              <a:latin typeface="+mj-lt"/>
              <a:sym typeface="Wingdings" panose="05000000000000000000" pitchFamily="2" charset="2"/>
            </a:endParaRPr>
          </a:p>
          <a:p>
            <a:r>
              <a:rPr lang="nb-NO" sz="3200" b="1" i="1" dirty="0">
                <a:latin typeface="+mj-lt"/>
                <a:sym typeface="Wingdings" panose="05000000000000000000" pitchFamily="2" charset="2"/>
              </a:rPr>
              <a:t>Vel møtt til alle                 </a:t>
            </a:r>
            <a:r>
              <a:rPr lang="nb-NO" sz="3200" dirty="0">
                <a:sym typeface="Wingdings" panose="05000000000000000000" pitchFamily="2" charset="2"/>
              </a:rPr>
              <a:t>                           </a:t>
            </a:r>
            <a:r>
              <a:rPr lang="nb-NO" sz="3200" b="1" dirty="0">
                <a:sym typeface="Wingdings" panose="05000000000000000000" pitchFamily="2" charset="2"/>
              </a:rPr>
              <a:t>                                                                                                                                                                              </a:t>
            </a:r>
          </a:p>
          <a:p>
            <a:endParaRPr lang="nb-NO" sz="3200" b="1" dirty="0">
              <a:sym typeface="Wingdings" panose="05000000000000000000" pitchFamily="2" charset="2"/>
            </a:endParaRPr>
          </a:p>
          <a:p>
            <a:r>
              <a:rPr lang="nb-NO" sz="1600" b="1" dirty="0">
                <a:sym typeface="Wingdings" panose="05000000000000000000" pitchFamily="2" charset="2"/>
              </a:rPr>
              <a:t>				  </a:t>
            </a:r>
          </a:p>
          <a:p>
            <a:r>
              <a:rPr lang="nb-NO" sz="1600" b="1" dirty="0">
                <a:sym typeface="Wingdings" panose="05000000000000000000" pitchFamily="2" charset="2"/>
              </a:rPr>
              <a:t>					</a:t>
            </a:r>
          </a:p>
          <a:p>
            <a:endParaRPr lang="nb-NO" sz="1600" b="1" dirty="0">
              <a:sym typeface="Wingdings" panose="05000000000000000000" pitchFamily="2" charset="2"/>
            </a:endParaRPr>
          </a:p>
          <a:p>
            <a:r>
              <a:rPr lang="nb-NO" sz="1600" b="1" dirty="0">
                <a:sym typeface="Wingdings" panose="05000000000000000000" pitchFamily="2" charset="2"/>
              </a:rPr>
              <a:t>			Hilsen Vassås og Hof Bygdekvinnelag </a:t>
            </a:r>
            <a:r>
              <a:rPr lang="nb-NO" b="1" dirty="0">
                <a:sym typeface="Wingdings" panose="05000000000000000000" pitchFamily="2" charset="2"/>
              </a:rPr>
              <a:t>(arrangør)</a:t>
            </a:r>
          </a:p>
          <a:p>
            <a:r>
              <a:rPr lang="nb-NO" sz="3200" dirty="0">
                <a:sym typeface="Wingdings" panose="05000000000000000000" pitchFamily="2" charset="2"/>
              </a:rPr>
              <a:t>		   </a:t>
            </a:r>
            <a:r>
              <a:rPr lang="nb-NO" sz="3200" b="1" i="1" dirty="0">
                <a:latin typeface="+mj-lt"/>
                <a:sym typeface="Wingdings" panose="05000000000000000000" pitchFamily="2" charset="2"/>
              </a:rPr>
              <a:t>	</a:t>
            </a:r>
            <a:br>
              <a:rPr lang="nb-NO" sz="4267" i="1" dirty="0">
                <a:latin typeface="+mj-lt"/>
                <a:sym typeface="Wingdings" panose="05000000000000000000" pitchFamily="2" charset="2"/>
              </a:rPr>
            </a:br>
            <a:r>
              <a:rPr lang="nb-NO" sz="4267" i="1" dirty="0">
                <a:latin typeface="+mj-lt"/>
                <a:sym typeface="Wingdings" panose="05000000000000000000" pitchFamily="2" charset="2"/>
              </a:rPr>
              <a:t>		 </a:t>
            </a:r>
            <a:r>
              <a:rPr lang="nb-NO" sz="1600" b="1" i="1" dirty="0">
                <a:latin typeface="+mj-lt"/>
                <a:sym typeface="Wingdings" panose="05000000000000000000" pitchFamily="2" charset="2"/>
              </a:rPr>
              <a:t>:</a:t>
            </a:r>
            <a:endParaRPr lang="nb-NO" sz="1600" i="1" dirty="0">
              <a:latin typeface="+mj-lt"/>
              <a:sym typeface="Wingdings" panose="05000000000000000000" pitchFamily="2" charset="2"/>
            </a:endParaRPr>
          </a:p>
          <a:p>
            <a:r>
              <a:rPr lang="nb-NO" sz="1600" dirty="0">
                <a:latin typeface="+mj-lt"/>
                <a:sym typeface="Wingdings" panose="05000000000000000000" pitchFamily="2" charset="2"/>
              </a:rPr>
              <a:t>                  </a:t>
            </a:r>
            <a:endParaRPr lang="nb-NO" sz="1600" b="1" i="1" dirty="0">
              <a:latin typeface="+mj-lt"/>
              <a:sym typeface="Wingdings" panose="05000000000000000000" pitchFamily="2" charset="2"/>
            </a:endParaRPr>
          </a:p>
        </p:txBody>
      </p:sp>
      <p:pic>
        <p:nvPicPr>
          <p:cNvPr id="18" name="Bilde 17">
            <a:extLst>
              <a:ext uri="{FF2B5EF4-FFF2-40B4-BE49-F238E27FC236}">
                <a16:creationId xmlns:a16="http://schemas.microsoft.com/office/drawing/2014/main" id="{E272E373-D002-F6FB-CFD5-6089B1C217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37222" y="6686199"/>
            <a:ext cx="2471350" cy="1773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sk">
  <a:themeElements>
    <a:clrScheme name="Gul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Organisk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sk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TM03457515[[fn=Utsikt]]</Template>
  <TotalTime>97</TotalTime>
  <Words>105</Words>
  <Application>Microsoft Office PowerPoint</Application>
  <PresentationFormat>Skjermfremvisning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Garamond</vt:lpstr>
      <vt:lpstr>Organisk</vt:lpstr>
      <vt:lpstr> Åpent møte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Reidun Green</dc:creator>
  <cp:keywords/>
  <cp:lastModifiedBy>Reidun Green</cp:lastModifiedBy>
  <cp:revision>3</cp:revision>
  <cp:lastPrinted>2023-08-14T12:07:14Z</cp:lastPrinted>
  <dcterms:created xsi:type="dcterms:W3CDTF">2023-08-11T11:27:57Z</dcterms:created>
  <dcterms:modified xsi:type="dcterms:W3CDTF">2023-08-14T12:11:15Z</dcterms:modified>
  <cp:version/>
</cp:coreProperties>
</file>