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9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rgny Sletten" userId="567ba9c894e3d801" providerId="LiveId" clId="{483A0B57-FC40-421F-AD28-2EE396B54B29}"/>
    <pc:docChg chg="modSld">
      <pc:chgData name="Borgny Sletten" userId="567ba9c894e3d801" providerId="LiveId" clId="{483A0B57-FC40-421F-AD28-2EE396B54B29}" dt="2024-11-03T09:56:02.220" v="90" actId="20577"/>
      <pc:docMkLst>
        <pc:docMk/>
      </pc:docMkLst>
      <pc:sldChg chg="modSp mod">
        <pc:chgData name="Borgny Sletten" userId="567ba9c894e3d801" providerId="LiveId" clId="{483A0B57-FC40-421F-AD28-2EE396B54B29}" dt="2024-11-03T09:56:02.220" v="90" actId="20577"/>
        <pc:sldMkLst>
          <pc:docMk/>
          <pc:sldMk cId="4289651748" sldId="256"/>
        </pc:sldMkLst>
        <pc:spChg chg="mod">
          <ac:chgData name="Borgny Sletten" userId="567ba9c894e3d801" providerId="LiveId" clId="{483A0B57-FC40-421F-AD28-2EE396B54B29}" dt="2024-11-03T09:56:02.220" v="90" actId="20577"/>
          <ac:spMkLst>
            <pc:docMk/>
            <pc:sldMk cId="4289651748" sldId="256"/>
            <ac:spMk id="3" creationId="{64CE65F3-C2CD-917F-40E7-F32327FFB9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000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270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208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1636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480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1758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2759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459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077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597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838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CFDE60-7C44-4AEA-ABB3-36F1E7C0E30E}" type="datetimeFigureOut">
              <a:rPr lang="nb-NO" smtClean="0"/>
              <a:t>03.11.2024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4E3822-CA3A-4A85-B8F8-F1D4EFD06A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1165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EB0701-C5BF-CAFD-5672-7FD5701EA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572042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Velkomne til inspirasjonsdag!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4CE65F3-C2CD-917F-40E7-F32327FFB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9230" y="3798277"/>
            <a:ext cx="5121519" cy="6611815"/>
          </a:xfrm>
        </p:spPr>
        <p:txBody>
          <a:bodyPr>
            <a:normAutofit/>
          </a:bodyPr>
          <a:lstStyle/>
          <a:p>
            <a:endParaRPr lang="nb-NO" dirty="0">
              <a:solidFill>
                <a:srgbClr val="9E01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b-NO" dirty="0">
              <a:solidFill>
                <a:srgbClr val="9E01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Kl.11.00 Velkomne!</a:t>
            </a:r>
          </a:p>
          <a:p>
            <a:pPr marL="285750" indent="-285750">
              <a:buFontTx/>
              <a:buChar char="-"/>
            </a:pPr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Informasjon frå Kreftforeninga</a:t>
            </a:r>
          </a:p>
          <a:p>
            <a:pPr marL="285750" indent="-285750">
              <a:buFontTx/>
              <a:buChar char="-"/>
            </a:pPr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Informasjon frå sentralt</a:t>
            </a:r>
          </a:p>
          <a:p>
            <a:pPr marL="285750" indent="-285750">
              <a:buFontTx/>
              <a:buChar char="-"/>
            </a:pPr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Utdeling av </a:t>
            </a:r>
            <a:r>
              <a:rPr lang="nb-NO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årets bygdeløfter </a:t>
            </a:r>
            <a:endParaRPr lang="nb-NO" dirty="0">
              <a:solidFill>
                <a:srgbClr val="9E01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Kl.12.00 Kva skal til for å koma på i lokalavisa? </a:t>
            </a:r>
          </a:p>
          <a:p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13.00 Lunsj</a:t>
            </a:r>
          </a:p>
          <a:p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14.00  Nøysomt </a:t>
            </a:r>
          </a:p>
          <a:p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14.30 Inspirasjon oss i mellom</a:t>
            </a:r>
          </a:p>
          <a:p>
            <a:r>
              <a:rPr lang="nb-NO" dirty="0">
                <a:solidFill>
                  <a:srgbClr val="9E01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15.30 Avslutning og vel heim</a:t>
            </a:r>
          </a:p>
          <a:p>
            <a:endParaRPr lang="nb-NO" dirty="0">
              <a:solidFill>
                <a:srgbClr val="9E012B"/>
              </a:solidFill>
            </a:endParaRPr>
          </a:p>
          <a:p>
            <a:endParaRPr lang="nb-NO" dirty="0">
              <a:solidFill>
                <a:srgbClr val="9E012B"/>
              </a:solidFill>
            </a:endParaRPr>
          </a:p>
          <a:p>
            <a:endParaRPr lang="nb-NO" dirty="0">
              <a:solidFill>
                <a:srgbClr val="9E012B"/>
              </a:solidFill>
            </a:endParaRPr>
          </a:p>
          <a:p>
            <a:endParaRPr lang="nb-NO" dirty="0">
              <a:solidFill>
                <a:srgbClr val="9E012B"/>
              </a:solidFill>
            </a:endParaRPr>
          </a:p>
        </p:txBody>
      </p:sp>
      <p:pic>
        <p:nvPicPr>
          <p:cNvPr id="5" name="Bilde 4" descr="Et bilde som inneholder mønster, Symmetri, skjermbilde, kunst&#10;&#10;Automatisk generert beskrivelse">
            <a:extLst>
              <a:ext uri="{FF2B5EF4-FFF2-40B4-BE49-F238E27FC236}">
                <a16:creationId xmlns:a16="http://schemas.microsoft.com/office/drawing/2014/main" id="{40DDA52A-4F92-5568-56C4-9BBDED0F8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706" y="7689925"/>
            <a:ext cx="4804064" cy="412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651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46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Velkomne til inspirasjonsdag!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Borgny Sletten</dc:creator>
  <cp:lastModifiedBy>Borgny Sletten</cp:lastModifiedBy>
  <cp:revision>1</cp:revision>
  <dcterms:created xsi:type="dcterms:W3CDTF">2024-11-03T08:46:15Z</dcterms:created>
  <dcterms:modified xsi:type="dcterms:W3CDTF">2024-11-03T09:56:06Z</dcterms:modified>
</cp:coreProperties>
</file>