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2"/>
  </p:notesMasterIdLst>
  <p:sldIdLst>
    <p:sldId id="256" r:id="rId5"/>
    <p:sldId id="378" r:id="rId6"/>
    <p:sldId id="373" r:id="rId7"/>
    <p:sldId id="347" r:id="rId8"/>
    <p:sldId id="377" r:id="rId9"/>
    <p:sldId id="363" r:id="rId10"/>
    <p:sldId id="370" r:id="rId11"/>
    <p:sldId id="371" r:id="rId12"/>
    <p:sldId id="366" r:id="rId13"/>
    <p:sldId id="357" r:id="rId14"/>
    <p:sldId id="355" r:id="rId15"/>
    <p:sldId id="367" r:id="rId16"/>
    <p:sldId id="352" r:id="rId17"/>
    <p:sldId id="336" r:id="rId18"/>
    <p:sldId id="335" r:id="rId19"/>
    <p:sldId id="375" r:id="rId20"/>
    <p:sldId id="380" r:id="rId21"/>
  </p:sldIdLst>
  <p:sldSz cx="12192000" cy="6858000"/>
  <p:notesSz cx="6735763" cy="9866313"/>
  <p:defaultTex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defaultTextStyle>
  <p:extLst>
    <p:ext uri="{EFAFB233-063F-42B5-8137-9DF3F51BA10A}">
      <p15:sldGuideLst xmlns:p15="http://schemas.microsoft.com/office/powerpoint/2012/main">
        <p15:guide id="1" pos="2797" userDrawn="1">
          <p15:clr>
            <a:srgbClr val="A4A3A4"/>
          </p15:clr>
        </p15:guide>
        <p15:guide id="2" pos="1300" userDrawn="1">
          <p15:clr>
            <a:srgbClr val="A4A3A4"/>
          </p15:clr>
        </p15:guide>
        <p15:guide id="3" orient="horz" pos="1412" userDrawn="1">
          <p15:clr>
            <a:srgbClr val="A4A3A4"/>
          </p15:clr>
        </p15:guide>
        <p15:guide id="4" orient="horz" pos="290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F42CE3-9C99-929B-5B5F-2399D4AA6C8C}" v="2" dt="2026-01-12T13:11:24.413"/>
    <p1510:client id="{8EA3D260-D7F8-4D2D-AE8E-4B695E985480}" v="98" dt="2026-01-11T19:34:30.120"/>
    <p1510:client id="{96F9B9CB-C3E8-B271-9DE8-90DE18CB6B64}" v="7" dt="2026-01-12T10:00:14.744"/>
    <p1510:client id="{A9DD8B2C-CAE8-3E74-700B-DCEEADC28275}" v="6" dt="2026-01-12T08:17:25.4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00" y="48"/>
      </p:cViewPr>
      <p:guideLst>
        <p:guide pos="2797"/>
        <p:guide pos="1300"/>
        <p:guide orient="horz" pos="1412"/>
        <p:guide orient="horz" pos="290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12CAB6EB-7640-4A3C-903D-F0511B920E8E}" type="datetimeFigureOut">
              <a:rPr lang="en-US" smtClean="0"/>
              <a:t>1/12/2026</a:t>
            </a:fld>
            <a:endParaRPr lang="en-US"/>
          </a:p>
        </p:txBody>
      </p:sp>
      <p:sp>
        <p:nvSpPr>
          <p:cNvPr id="4" name="Slide Image Placeholder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872C2E46-C9F5-4202-B3AC-E058B51525BC}" type="slidenum">
              <a:rPr lang="en-US" smtClean="0"/>
              <a:t>‹#›</a:t>
            </a:fld>
            <a:endParaRPr lang="en-US"/>
          </a:p>
        </p:txBody>
      </p:sp>
    </p:spTree>
    <p:extLst>
      <p:ext uri="{BB962C8B-B14F-4D97-AF65-F5344CB8AC3E}">
        <p14:creationId xmlns:p14="http://schemas.microsoft.com/office/powerpoint/2010/main" val="3223268543"/>
      </p:ext>
    </p:extLst>
  </p:cSld>
  <p:clrMap bg1="lt1" tx1="dk1" bg2="lt2" tx2="dk2" accent1="accent1" accent2="accent2" accent3="accent3" accent4="accent4" accent5="accent5" accent6="accent6" hlink="hlink" folHlink="folHlink"/>
  <p:notesStyle>
    <a:lvl1pPr marL="0" algn="l" defTabSz="914263" rtl="0" eaLnBrk="1" latinLnBrk="0" hangingPunct="1">
      <a:defRPr sz="1200" kern="1200">
        <a:solidFill>
          <a:schemeClr val="tx1"/>
        </a:solidFill>
        <a:latin typeface="+mn-lt"/>
        <a:ea typeface="+mn-ea"/>
        <a:cs typeface="+mn-cs"/>
      </a:defRPr>
    </a:lvl1pPr>
    <a:lvl2pPr marL="457132" algn="l" defTabSz="914263" rtl="0" eaLnBrk="1" latinLnBrk="0" hangingPunct="1">
      <a:defRPr sz="1200" kern="1200">
        <a:solidFill>
          <a:schemeClr val="tx1"/>
        </a:solidFill>
        <a:latin typeface="+mn-lt"/>
        <a:ea typeface="+mn-ea"/>
        <a:cs typeface="+mn-cs"/>
      </a:defRPr>
    </a:lvl2pPr>
    <a:lvl3pPr marL="914263" algn="l" defTabSz="914263" rtl="0" eaLnBrk="1" latinLnBrk="0" hangingPunct="1">
      <a:defRPr sz="1200" kern="1200">
        <a:solidFill>
          <a:schemeClr val="tx1"/>
        </a:solidFill>
        <a:latin typeface="+mn-lt"/>
        <a:ea typeface="+mn-ea"/>
        <a:cs typeface="+mn-cs"/>
      </a:defRPr>
    </a:lvl3pPr>
    <a:lvl4pPr marL="1371395" algn="l" defTabSz="914263" rtl="0" eaLnBrk="1" latinLnBrk="0" hangingPunct="1">
      <a:defRPr sz="1200" kern="1200">
        <a:solidFill>
          <a:schemeClr val="tx1"/>
        </a:solidFill>
        <a:latin typeface="+mn-lt"/>
        <a:ea typeface="+mn-ea"/>
        <a:cs typeface="+mn-cs"/>
      </a:defRPr>
    </a:lvl4pPr>
    <a:lvl5pPr marL="1828526" algn="l" defTabSz="914263" rtl="0" eaLnBrk="1" latinLnBrk="0" hangingPunct="1">
      <a:defRPr sz="1200" kern="1200">
        <a:solidFill>
          <a:schemeClr val="tx1"/>
        </a:solidFill>
        <a:latin typeface="+mn-lt"/>
        <a:ea typeface="+mn-ea"/>
        <a:cs typeface="+mn-cs"/>
      </a:defRPr>
    </a:lvl5pPr>
    <a:lvl6pPr marL="2285657" algn="l" defTabSz="914263" rtl="0" eaLnBrk="1" latinLnBrk="0" hangingPunct="1">
      <a:defRPr sz="1200" kern="1200">
        <a:solidFill>
          <a:schemeClr val="tx1"/>
        </a:solidFill>
        <a:latin typeface="+mn-lt"/>
        <a:ea typeface="+mn-ea"/>
        <a:cs typeface="+mn-cs"/>
      </a:defRPr>
    </a:lvl6pPr>
    <a:lvl7pPr marL="2742789" algn="l" defTabSz="914263" rtl="0" eaLnBrk="1" latinLnBrk="0" hangingPunct="1">
      <a:defRPr sz="1200" kern="1200">
        <a:solidFill>
          <a:schemeClr val="tx1"/>
        </a:solidFill>
        <a:latin typeface="+mn-lt"/>
        <a:ea typeface="+mn-ea"/>
        <a:cs typeface="+mn-cs"/>
      </a:defRPr>
    </a:lvl7pPr>
    <a:lvl8pPr marL="3199920" algn="l" defTabSz="914263" rtl="0" eaLnBrk="1" latinLnBrk="0" hangingPunct="1">
      <a:defRPr sz="1200" kern="1200">
        <a:solidFill>
          <a:schemeClr val="tx1"/>
        </a:solidFill>
        <a:latin typeface="+mn-lt"/>
        <a:ea typeface="+mn-ea"/>
        <a:cs typeface="+mn-cs"/>
      </a:defRPr>
    </a:lvl8pPr>
    <a:lvl9pPr marL="3657052" algn="l" defTabSz="9142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no.wikipedia.org/wiki/Stillehavet" TargetMode="External"/><Relationship Id="rId3" Type="http://schemas.openxmlformats.org/officeDocument/2006/relationships/hyperlink" Target="https://no.wikipedia.org/wiki/Mellom-Amerika" TargetMode="External"/><Relationship Id="rId7" Type="http://schemas.openxmlformats.org/officeDocument/2006/relationships/hyperlink" Target="https://no.wikipedia.org/wiki/Honduras" TargetMode="External"/><Relationship Id="rId12" Type="http://schemas.openxmlformats.org/officeDocument/2006/relationships/hyperlink" Target="https://no.wikipedia.org/wiki/Nobels_fredspris"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no.wikipedia.org/wiki/El_Salvador" TargetMode="External"/><Relationship Id="rId11" Type="http://schemas.openxmlformats.org/officeDocument/2006/relationships/hyperlink" Target="https://no.wikipedia.org/wiki/Rigoberta_Mench%C3%BA" TargetMode="External"/><Relationship Id="rId5" Type="http://schemas.openxmlformats.org/officeDocument/2006/relationships/hyperlink" Target="https://no.wikipedia.org/wiki/Belize" TargetMode="External"/><Relationship Id="rId10" Type="http://schemas.openxmlformats.org/officeDocument/2006/relationships/hyperlink" Target="https://no.wikipedia.org/wiki/FN" TargetMode="External"/><Relationship Id="rId4" Type="http://schemas.openxmlformats.org/officeDocument/2006/relationships/hyperlink" Target="https://no.wikipedia.org/wiki/Mexico" TargetMode="External"/><Relationship Id="rId9" Type="http://schemas.openxmlformats.org/officeDocument/2006/relationships/hyperlink" Target="https://no.wikipedia.org/wiki/Det_karibiske_hav"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872C2E46-C9F5-4202-B3AC-E058B51525BC}" type="slidenum">
              <a:rPr lang="en-US" smtClean="0"/>
              <a:t>1</a:t>
            </a:fld>
            <a:endParaRPr lang="en-US"/>
          </a:p>
        </p:txBody>
      </p:sp>
    </p:spTree>
    <p:extLst>
      <p:ext uri="{BB962C8B-B14F-4D97-AF65-F5344CB8AC3E}">
        <p14:creationId xmlns:p14="http://schemas.microsoft.com/office/powerpoint/2010/main" val="14544573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872C2E46-C9F5-4202-B3AC-E058B51525BC}" type="slidenum">
              <a:rPr lang="en-US" smtClean="0"/>
              <a:t>10</a:t>
            </a:fld>
            <a:endParaRPr lang="en-US"/>
          </a:p>
        </p:txBody>
      </p:sp>
    </p:spTree>
    <p:extLst>
      <p:ext uri="{BB962C8B-B14F-4D97-AF65-F5344CB8AC3E}">
        <p14:creationId xmlns:p14="http://schemas.microsoft.com/office/powerpoint/2010/main" val="23829014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a:solidFill>
                  <a:schemeClr val="tx1"/>
                </a:solidFill>
                <a:effectLst/>
                <a:latin typeface="+mn-lt"/>
                <a:ea typeface="+mn-ea"/>
                <a:cs typeface="+mn-cs"/>
              </a:rPr>
              <a:t>Kvinner står i klimaendringenes frontlinje</a:t>
            </a:r>
          </a:p>
          <a:p>
            <a:r>
              <a:rPr lang="nb-NO" sz="1200" kern="1200">
                <a:solidFill>
                  <a:schemeClr val="tx1"/>
                </a:solidFill>
                <a:effectLst/>
                <a:latin typeface="+mn-lt"/>
                <a:ea typeface="+mn-ea"/>
                <a:cs typeface="+mn-cs"/>
              </a:rPr>
              <a:t>Det tradisjonelle ansvaret kvinner ofte har for å ivareta familiens ernæring og husholdningen matproduksjon til eget forbruk, blir vanskeligere når orkan, tørke og flom inntreffer. Kvinners omsorgsansvar gjør også at de er mindre mobile og har vanskeligere for å flytte på seg under ekstremvær eller naturkatastrofer.</a:t>
            </a:r>
            <a:br>
              <a:rPr lang="nb-NO" sz="1200" kern="1200">
                <a:solidFill>
                  <a:schemeClr val="tx1"/>
                </a:solidFill>
                <a:effectLst/>
                <a:latin typeface="+mn-lt"/>
                <a:ea typeface="+mn-ea"/>
                <a:cs typeface="+mn-cs"/>
              </a:rPr>
            </a:br>
            <a:br>
              <a:rPr lang="nb-NO" sz="1200" kern="1200">
                <a:solidFill>
                  <a:schemeClr val="tx1"/>
                </a:solidFill>
                <a:effectLst/>
                <a:latin typeface="+mn-lt"/>
                <a:ea typeface="+mn-ea"/>
                <a:cs typeface="+mn-cs"/>
              </a:rPr>
            </a:br>
            <a:r>
              <a:rPr lang="nb-NO" sz="1200" kern="1200">
                <a:solidFill>
                  <a:schemeClr val="tx1"/>
                </a:solidFill>
                <a:effectLst/>
                <a:latin typeface="+mn-lt"/>
                <a:ea typeface="+mn-ea"/>
                <a:cs typeface="+mn-cs"/>
              </a:rPr>
              <a:t>Kvinner har derfor en viktig rolle i arbeidet med å tilpasse seg klimaendringene.</a:t>
            </a:r>
          </a:p>
          <a:p>
            <a:endParaRPr lang="nb-NO"/>
          </a:p>
        </p:txBody>
      </p:sp>
      <p:sp>
        <p:nvSpPr>
          <p:cNvPr id="4" name="Plassholder for lysbildenummer 3"/>
          <p:cNvSpPr>
            <a:spLocks noGrp="1"/>
          </p:cNvSpPr>
          <p:nvPr>
            <p:ph type="sldNum" sz="quarter" idx="5"/>
          </p:nvPr>
        </p:nvSpPr>
        <p:spPr/>
        <p:txBody>
          <a:bodyPr/>
          <a:lstStyle/>
          <a:p>
            <a:fld id="{872C2E46-C9F5-4202-B3AC-E058B51525BC}" type="slidenum">
              <a:rPr lang="en-US" smtClean="0"/>
              <a:t>11</a:t>
            </a:fld>
            <a:endParaRPr lang="en-US"/>
          </a:p>
        </p:txBody>
      </p:sp>
    </p:spTree>
    <p:extLst>
      <p:ext uri="{BB962C8B-B14F-4D97-AF65-F5344CB8AC3E}">
        <p14:creationId xmlns:p14="http://schemas.microsoft.com/office/powerpoint/2010/main" val="38851302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En av strategiene til AMMID er å gi kvinnene troa på egne håndverksferdigheter, slik at de kan ha egen inntekt som kan gjøre dem mindre avhengige av ektemennene. Kvinnene i denne gruppa hadde etablert ei vevstue gjennom AMMID. Produktene de produserte ble solgt på det lokale markedet i landsbyen. </a:t>
            </a:r>
          </a:p>
          <a:p>
            <a:endParaRPr lang="nb-NO"/>
          </a:p>
        </p:txBody>
      </p:sp>
      <p:sp>
        <p:nvSpPr>
          <p:cNvPr id="4" name="Plassholder for lysbildenummer 3"/>
          <p:cNvSpPr>
            <a:spLocks noGrp="1"/>
          </p:cNvSpPr>
          <p:nvPr>
            <p:ph type="sldNum" sz="quarter" idx="5"/>
          </p:nvPr>
        </p:nvSpPr>
        <p:spPr/>
        <p:txBody>
          <a:bodyPr/>
          <a:lstStyle/>
          <a:p>
            <a:fld id="{872C2E46-C9F5-4202-B3AC-E058B51525BC}" type="slidenum">
              <a:rPr lang="en-US" smtClean="0"/>
              <a:t>12</a:t>
            </a:fld>
            <a:endParaRPr lang="en-US"/>
          </a:p>
        </p:txBody>
      </p:sp>
    </p:spTree>
    <p:extLst>
      <p:ext uri="{BB962C8B-B14F-4D97-AF65-F5344CB8AC3E}">
        <p14:creationId xmlns:p14="http://schemas.microsoft.com/office/powerpoint/2010/main" val="7115497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Aura har investert i symaskin og har skapt seg en arbeidsplass – her syr hun perler på en tradisjonell maya-bluse – siste mote blant mayakvinnene i San Marcos. </a:t>
            </a:r>
          </a:p>
          <a:p>
            <a:pPr marL="0" marR="0" lvl="0" indent="0" algn="l" defTabSz="914263" rtl="0" eaLnBrk="1" fontAlgn="auto" latinLnBrk="0" hangingPunct="1">
              <a:lnSpc>
                <a:spcPct val="100000"/>
              </a:lnSpc>
              <a:spcBef>
                <a:spcPts val="0"/>
              </a:spcBef>
              <a:spcAft>
                <a:spcPts val="0"/>
              </a:spcAft>
              <a:buClrTx/>
              <a:buSzTx/>
              <a:buFontTx/>
              <a:buNone/>
              <a:tabLst/>
              <a:defRPr/>
            </a:pPr>
            <a:endParaRPr lang="nb-NO" sz="1200" kern="1200">
              <a:solidFill>
                <a:schemeClr val="tx1"/>
              </a:solidFill>
              <a:effectLst/>
              <a:latin typeface="+mn-lt"/>
              <a:ea typeface="+mn-ea"/>
              <a:cs typeface="+mn-cs"/>
            </a:endParaRPr>
          </a:p>
          <a:p>
            <a:pPr marL="0" marR="0" lvl="0" indent="0" algn="l" defTabSz="914263"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Målet til AMMID er at kvinners posisjon og rettigheter skal styrkes. Et av tiltakene er å gi grønne kreditter til kvinner som skaper sin egen arbeidsplass. </a:t>
            </a:r>
          </a:p>
          <a:p>
            <a:endParaRPr lang="nb-NO"/>
          </a:p>
        </p:txBody>
      </p:sp>
      <p:sp>
        <p:nvSpPr>
          <p:cNvPr id="4" name="Plassholder for lysbildenummer 3"/>
          <p:cNvSpPr>
            <a:spLocks noGrp="1"/>
          </p:cNvSpPr>
          <p:nvPr>
            <p:ph type="sldNum" sz="quarter" idx="5"/>
          </p:nvPr>
        </p:nvSpPr>
        <p:spPr/>
        <p:txBody>
          <a:bodyPr/>
          <a:lstStyle/>
          <a:p>
            <a:fld id="{872C2E46-C9F5-4202-B3AC-E058B51525BC}" type="slidenum">
              <a:rPr lang="en-US" smtClean="0"/>
              <a:t>13</a:t>
            </a:fld>
            <a:endParaRPr lang="en-US"/>
          </a:p>
        </p:txBody>
      </p:sp>
    </p:spTree>
    <p:extLst>
      <p:ext uri="{BB962C8B-B14F-4D97-AF65-F5344CB8AC3E}">
        <p14:creationId xmlns:p14="http://schemas.microsoft.com/office/powerpoint/2010/main" val="4356515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Guatemala er kjent for sin kaffeproduksjon. Produksjonen er arbeidskrevende, men gir kjær inntekt for mange småbønder. I landsbyen </a:t>
            </a:r>
            <a:r>
              <a:rPr lang="nb-NO" sz="1200" kern="1200" err="1">
                <a:solidFill>
                  <a:schemeClr val="tx1"/>
                </a:solidFill>
                <a:effectLst/>
                <a:latin typeface="+mn-lt"/>
                <a:ea typeface="+mn-ea"/>
                <a:cs typeface="+mn-cs"/>
              </a:rPr>
              <a:t>Tuizactzimaj</a:t>
            </a:r>
            <a:r>
              <a:rPr lang="nb-NO" sz="1200" kern="1200">
                <a:solidFill>
                  <a:schemeClr val="tx1"/>
                </a:solidFill>
                <a:effectLst/>
                <a:latin typeface="+mn-lt"/>
                <a:ea typeface="+mn-ea"/>
                <a:cs typeface="+mn-cs"/>
              </a:rPr>
              <a:t> på grensen til Mexico har flere småbønder dannet et kaffekooperativ for å stå sterkere sammen. Torunn Kallum fra Spydeberg bygdekvinnelag fikk være med på innhøstingen da Norges bygdekvinnelag besøkte kooperativet sammen med utviklingsfondet i februar 2025. </a:t>
            </a:r>
          </a:p>
          <a:p>
            <a:endParaRPr lang="nb-NO"/>
          </a:p>
        </p:txBody>
      </p:sp>
      <p:sp>
        <p:nvSpPr>
          <p:cNvPr id="4" name="Plassholder for lysbildenummer 3"/>
          <p:cNvSpPr>
            <a:spLocks noGrp="1"/>
          </p:cNvSpPr>
          <p:nvPr>
            <p:ph type="sldNum" sz="quarter" idx="5"/>
          </p:nvPr>
        </p:nvSpPr>
        <p:spPr/>
        <p:txBody>
          <a:bodyPr/>
          <a:lstStyle/>
          <a:p>
            <a:fld id="{872C2E46-C9F5-4202-B3AC-E058B51525BC}" type="slidenum">
              <a:rPr lang="en-US" smtClean="0"/>
              <a:t>14</a:t>
            </a:fld>
            <a:endParaRPr lang="en-US"/>
          </a:p>
        </p:txBody>
      </p:sp>
    </p:spTree>
    <p:extLst>
      <p:ext uri="{BB962C8B-B14F-4D97-AF65-F5344CB8AC3E}">
        <p14:creationId xmlns:p14="http://schemas.microsoft.com/office/powerpoint/2010/main" val="4797910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På besøk i Avokadohagen til </a:t>
            </a:r>
            <a:r>
              <a:rPr lang="nb-NO" sz="1200" kern="1200" err="1">
                <a:solidFill>
                  <a:schemeClr val="tx1"/>
                </a:solidFill>
                <a:effectLst/>
                <a:latin typeface="+mn-lt"/>
                <a:ea typeface="+mn-ea"/>
                <a:cs typeface="+mn-cs"/>
              </a:rPr>
              <a:t>Aracelia</a:t>
            </a:r>
            <a:r>
              <a:rPr lang="nb-NO" sz="1200" kern="1200">
                <a:solidFill>
                  <a:schemeClr val="tx1"/>
                </a:solidFill>
                <a:effectLst/>
                <a:latin typeface="+mn-lt"/>
                <a:ea typeface="+mn-ea"/>
                <a:cs typeface="+mn-cs"/>
              </a:rPr>
              <a:t> </a:t>
            </a:r>
            <a:r>
              <a:rPr lang="nb-NO" sz="1200" kern="1200" err="1">
                <a:solidFill>
                  <a:schemeClr val="tx1"/>
                </a:solidFill>
                <a:effectLst/>
                <a:latin typeface="+mn-lt"/>
                <a:ea typeface="+mn-ea"/>
                <a:cs typeface="+mn-cs"/>
              </a:rPr>
              <a:t>Marroquin</a:t>
            </a:r>
            <a:r>
              <a:rPr lang="nb-NO" sz="1200" kern="1200">
                <a:solidFill>
                  <a:schemeClr val="tx1"/>
                </a:solidFill>
                <a:effectLst/>
                <a:latin typeface="+mn-lt"/>
                <a:ea typeface="+mn-ea"/>
                <a:cs typeface="+mn-cs"/>
              </a:rPr>
              <a:t> </a:t>
            </a:r>
            <a:r>
              <a:rPr lang="nb-NO" sz="1200" kern="1200" err="1">
                <a:solidFill>
                  <a:schemeClr val="tx1"/>
                </a:solidFill>
                <a:effectLst/>
                <a:latin typeface="+mn-lt"/>
                <a:ea typeface="+mn-ea"/>
                <a:cs typeface="+mn-cs"/>
              </a:rPr>
              <a:t>Ramírez</a:t>
            </a:r>
            <a:r>
              <a:rPr lang="nb-NO" sz="1200" kern="1200">
                <a:solidFill>
                  <a:schemeClr val="tx1"/>
                </a:solidFill>
                <a:effectLst/>
                <a:latin typeface="+mn-lt"/>
                <a:ea typeface="+mn-ea"/>
                <a:cs typeface="+mn-cs"/>
              </a:rPr>
              <a:t> - En sterk maya-kvinne, med en sterk historie. </a:t>
            </a:r>
          </a:p>
          <a:p>
            <a:pPr marL="0" marR="0" lvl="0" indent="0" algn="l" defTabSz="914263" rtl="0" eaLnBrk="1" fontAlgn="auto" latinLnBrk="0" hangingPunct="1">
              <a:lnSpc>
                <a:spcPct val="100000"/>
              </a:lnSpc>
              <a:spcBef>
                <a:spcPts val="0"/>
              </a:spcBef>
              <a:spcAft>
                <a:spcPts val="0"/>
              </a:spcAft>
              <a:buClrTx/>
              <a:buSzTx/>
              <a:buFontTx/>
              <a:buNone/>
              <a:tabLst/>
              <a:defRPr/>
            </a:pPr>
            <a:endParaRPr lang="nb-NO" sz="1200" kern="1200">
              <a:solidFill>
                <a:schemeClr val="tx1"/>
              </a:solidFill>
              <a:effectLst/>
              <a:latin typeface="+mn-lt"/>
              <a:ea typeface="+mn-ea"/>
              <a:cs typeface="+mn-cs"/>
            </a:endParaRPr>
          </a:p>
          <a:p>
            <a:pPr marL="0" marR="0" lvl="0" indent="0" algn="l" defTabSz="914263" rtl="0" eaLnBrk="1" fontAlgn="auto" latinLnBrk="0" hangingPunct="1">
              <a:lnSpc>
                <a:spcPct val="100000"/>
              </a:lnSpc>
              <a:spcBef>
                <a:spcPts val="0"/>
              </a:spcBef>
              <a:spcAft>
                <a:spcPts val="0"/>
              </a:spcAft>
              <a:buClrTx/>
              <a:buSzTx/>
              <a:buFontTx/>
              <a:buNone/>
              <a:tabLst/>
              <a:defRPr/>
            </a:pPr>
            <a:r>
              <a:rPr lang="nb-NO" sz="1200" kern="1200" err="1">
                <a:solidFill>
                  <a:schemeClr val="tx1"/>
                </a:solidFill>
                <a:effectLst/>
                <a:latin typeface="+mn-lt"/>
                <a:ea typeface="+mn-ea"/>
                <a:cs typeface="+mn-cs"/>
              </a:rPr>
              <a:t>Aracelia</a:t>
            </a:r>
            <a:r>
              <a:rPr lang="nb-NO" sz="1200" kern="1200">
                <a:solidFill>
                  <a:schemeClr val="tx1"/>
                </a:solidFill>
                <a:effectLst/>
                <a:latin typeface="+mn-lt"/>
                <a:ea typeface="+mn-ea"/>
                <a:cs typeface="+mn-cs"/>
              </a:rPr>
              <a:t> er i dag rådgiver i AMMID. Der jobber hun med å styrke urfolkkvinnenes selvverd og selvtillit. Målet er at kvinnene skal klare for å ta ordet i forsamlinger, og ta tak i utfordringer med alkoholisme i lokalmiljøet. </a:t>
            </a:r>
            <a:r>
              <a:rPr lang="nb-NO" sz="1200" kern="1200" err="1">
                <a:solidFill>
                  <a:schemeClr val="tx1"/>
                </a:solidFill>
                <a:effectLst/>
                <a:latin typeface="+mn-lt"/>
                <a:ea typeface="+mn-ea"/>
                <a:cs typeface="+mn-cs"/>
              </a:rPr>
              <a:t>Aracelia</a:t>
            </a:r>
            <a:r>
              <a:rPr lang="nb-NO" sz="1200" kern="1200">
                <a:solidFill>
                  <a:schemeClr val="tx1"/>
                </a:solidFill>
                <a:effectLst/>
                <a:latin typeface="+mn-lt"/>
                <a:ea typeface="+mn-ea"/>
                <a:cs typeface="+mn-cs"/>
              </a:rPr>
              <a:t> har selv opplevd undertrykkelse og vold og vet at arbeidet til AMMID er viktig.</a:t>
            </a:r>
          </a:p>
          <a:p>
            <a:r>
              <a:rPr lang="nb-NO"/>
              <a:t>I Norge erfarte hun at vi har kommet mye lengre med rettighetsspørsmål og likestilling mellom kjønn enn i Guatemala. </a:t>
            </a:r>
          </a:p>
        </p:txBody>
      </p:sp>
      <p:sp>
        <p:nvSpPr>
          <p:cNvPr id="4" name="Plassholder for lysbildenummer 3"/>
          <p:cNvSpPr>
            <a:spLocks noGrp="1"/>
          </p:cNvSpPr>
          <p:nvPr>
            <p:ph type="sldNum" sz="quarter" idx="5"/>
          </p:nvPr>
        </p:nvSpPr>
        <p:spPr/>
        <p:txBody>
          <a:bodyPr/>
          <a:lstStyle/>
          <a:p>
            <a:fld id="{872C2E46-C9F5-4202-B3AC-E058B51525BC}" type="slidenum">
              <a:rPr lang="en-US" smtClean="0"/>
              <a:t>15</a:t>
            </a:fld>
            <a:endParaRPr lang="en-US"/>
          </a:p>
        </p:txBody>
      </p:sp>
    </p:spTree>
    <p:extLst>
      <p:ext uri="{BB962C8B-B14F-4D97-AF65-F5344CB8AC3E}">
        <p14:creationId xmlns:p14="http://schemas.microsoft.com/office/powerpoint/2010/main" val="31231732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a:p>
            <a:r>
              <a:rPr lang="nb-NO"/>
              <a:t>Norges Bygdekvinnelag støtter Utviklingsfondets arbeidet i Guatemala. </a:t>
            </a:r>
          </a:p>
          <a:p>
            <a:endParaRPr lang="nb-NO"/>
          </a:p>
          <a:p>
            <a:r>
              <a:rPr lang="nb-NO"/>
              <a:t>Det gjør vi gjennom å samle inn penger, utveksler kultur, kunnskap og erfaringer om organisasjonsarbeid og kvinners posisjon og rettigheter</a:t>
            </a:r>
          </a:p>
          <a:p>
            <a:r>
              <a:rPr lang="nb-NO"/>
              <a:t>Fra avtale: </a:t>
            </a:r>
          </a:p>
          <a:p>
            <a:r>
              <a:rPr lang="nn-NO" sz="1200" b="1" kern="1200">
                <a:solidFill>
                  <a:schemeClr val="tx1"/>
                </a:solidFill>
                <a:effectLst/>
                <a:latin typeface="+mn-lt"/>
                <a:ea typeface="+mn-ea"/>
                <a:cs typeface="+mn-cs"/>
              </a:rPr>
              <a:t>Hensikten med samarbeidet er:</a:t>
            </a:r>
            <a:endParaRPr lang="nb-NO" sz="1200" kern="1200">
              <a:solidFill>
                <a:schemeClr val="tx1"/>
              </a:solidFill>
              <a:effectLst/>
              <a:latin typeface="+mn-lt"/>
              <a:ea typeface="+mn-ea"/>
              <a:cs typeface="+mn-cs"/>
            </a:endParaRPr>
          </a:p>
          <a:p>
            <a:r>
              <a:rPr lang="nn-NO" sz="1200" kern="1200">
                <a:solidFill>
                  <a:schemeClr val="tx1"/>
                </a:solidFill>
                <a:effectLst/>
                <a:latin typeface="+mn-lt"/>
                <a:ea typeface="+mn-ea"/>
                <a:cs typeface="+mn-cs"/>
              </a:rPr>
              <a:t>For begge parter; å dra nytte av </a:t>
            </a:r>
            <a:r>
              <a:rPr lang="nn-NO" sz="1200" kern="1200" err="1">
                <a:solidFill>
                  <a:schemeClr val="tx1"/>
                </a:solidFill>
                <a:effectLst/>
                <a:latin typeface="+mn-lt"/>
                <a:ea typeface="+mn-ea"/>
                <a:cs typeface="+mn-cs"/>
              </a:rPr>
              <a:t>hverandres</a:t>
            </a:r>
            <a:r>
              <a:rPr lang="nn-NO" sz="1200" kern="1200">
                <a:solidFill>
                  <a:schemeClr val="tx1"/>
                </a:solidFill>
                <a:effectLst/>
                <a:latin typeface="+mn-lt"/>
                <a:ea typeface="+mn-ea"/>
                <a:cs typeface="+mn-cs"/>
              </a:rPr>
              <a:t> </a:t>
            </a:r>
            <a:r>
              <a:rPr lang="nn-NO" sz="1200" kern="1200" err="1">
                <a:solidFill>
                  <a:schemeClr val="tx1"/>
                </a:solidFill>
                <a:effectLst/>
                <a:latin typeface="+mn-lt"/>
                <a:ea typeface="+mn-ea"/>
                <a:cs typeface="+mn-cs"/>
              </a:rPr>
              <a:t>erfaringer</a:t>
            </a:r>
            <a:r>
              <a:rPr lang="nn-NO" sz="1200" kern="1200">
                <a:solidFill>
                  <a:schemeClr val="tx1"/>
                </a:solidFill>
                <a:effectLst/>
                <a:latin typeface="+mn-lt"/>
                <a:ea typeface="+mn-ea"/>
                <a:cs typeface="+mn-cs"/>
              </a:rPr>
              <a:t>, </a:t>
            </a:r>
            <a:r>
              <a:rPr lang="nn-NO" sz="1200" kern="1200" err="1">
                <a:solidFill>
                  <a:schemeClr val="tx1"/>
                </a:solidFill>
                <a:effectLst/>
                <a:latin typeface="+mn-lt"/>
                <a:ea typeface="+mn-ea"/>
                <a:cs typeface="+mn-cs"/>
              </a:rPr>
              <a:t>ressurser</a:t>
            </a:r>
            <a:r>
              <a:rPr lang="nn-NO" sz="1200" kern="1200">
                <a:solidFill>
                  <a:schemeClr val="tx1"/>
                </a:solidFill>
                <a:effectLst/>
                <a:latin typeface="+mn-lt"/>
                <a:ea typeface="+mn-ea"/>
                <a:cs typeface="+mn-cs"/>
              </a:rPr>
              <a:t> og nettverk inn i et utviklingsprogram i Guatemala.</a:t>
            </a:r>
            <a:endParaRPr lang="nb-NO" sz="1200" kern="1200">
              <a:solidFill>
                <a:schemeClr val="tx1"/>
              </a:solidFill>
              <a:effectLst/>
              <a:latin typeface="+mn-lt"/>
              <a:ea typeface="+mn-ea"/>
              <a:cs typeface="+mn-cs"/>
            </a:endParaRPr>
          </a:p>
          <a:p>
            <a:r>
              <a:rPr lang="nn-NO" sz="1200" b="1" kern="1200">
                <a:solidFill>
                  <a:schemeClr val="tx1"/>
                </a:solidFill>
                <a:effectLst/>
                <a:latin typeface="+mn-lt"/>
                <a:ea typeface="+mn-ea"/>
                <a:cs typeface="+mn-cs"/>
              </a:rPr>
              <a:t>For Norges Bygdekvinnelag:</a:t>
            </a:r>
            <a:endParaRPr lang="nb-NO" sz="1200" kern="1200">
              <a:solidFill>
                <a:schemeClr val="tx1"/>
              </a:solidFill>
              <a:effectLst/>
              <a:latin typeface="+mn-lt"/>
              <a:ea typeface="+mn-ea"/>
              <a:cs typeface="+mn-cs"/>
            </a:endParaRPr>
          </a:p>
          <a:p>
            <a:r>
              <a:rPr lang="nn-NO" sz="1200" kern="1200">
                <a:solidFill>
                  <a:schemeClr val="tx1"/>
                </a:solidFill>
                <a:effectLst/>
                <a:latin typeface="+mn-lt"/>
                <a:ea typeface="+mn-ea"/>
                <a:cs typeface="+mn-cs"/>
              </a:rPr>
              <a:t>Støtte kvinner og lokalsamfunn i Guatemala i </a:t>
            </a:r>
            <a:r>
              <a:rPr lang="nn-NO" sz="1200" kern="1200" err="1">
                <a:solidFill>
                  <a:schemeClr val="tx1"/>
                </a:solidFill>
                <a:effectLst/>
                <a:latin typeface="+mn-lt"/>
                <a:ea typeface="+mn-ea"/>
                <a:cs typeface="+mn-cs"/>
              </a:rPr>
              <a:t>deres</a:t>
            </a:r>
            <a:r>
              <a:rPr lang="nn-NO" sz="1200" kern="1200">
                <a:solidFill>
                  <a:schemeClr val="tx1"/>
                </a:solidFill>
                <a:effectLst/>
                <a:latin typeface="+mn-lt"/>
                <a:ea typeface="+mn-ea"/>
                <a:cs typeface="+mn-cs"/>
              </a:rPr>
              <a:t> kamp for et </a:t>
            </a:r>
            <a:r>
              <a:rPr lang="nn-NO" sz="1200" kern="1200" err="1">
                <a:solidFill>
                  <a:schemeClr val="tx1"/>
                </a:solidFill>
                <a:effectLst/>
                <a:latin typeface="+mn-lt"/>
                <a:ea typeface="+mn-ea"/>
                <a:cs typeface="+mn-cs"/>
              </a:rPr>
              <a:t>bedre</a:t>
            </a:r>
            <a:r>
              <a:rPr lang="nn-NO" sz="1200" kern="1200">
                <a:solidFill>
                  <a:schemeClr val="tx1"/>
                </a:solidFill>
                <a:effectLst/>
                <a:latin typeface="+mn-lt"/>
                <a:ea typeface="+mn-ea"/>
                <a:cs typeface="+mn-cs"/>
              </a:rPr>
              <a:t> liv. Dette </a:t>
            </a:r>
            <a:r>
              <a:rPr lang="nn-NO" sz="1200" kern="1200" err="1">
                <a:solidFill>
                  <a:schemeClr val="tx1"/>
                </a:solidFill>
                <a:effectLst/>
                <a:latin typeface="+mn-lt"/>
                <a:ea typeface="+mn-ea"/>
                <a:cs typeface="+mn-cs"/>
              </a:rPr>
              <a:t>gjøres</a:t>
            </a:r>
            <a:r>
              <a:rPr lang="nn-NO" sz="1200" kern="1200">
                <a:solidFill>
                  <a:schemeClr val="tx1"/>
                </a:solidFill>
                <a:effectLst/>
                <a:latin typeface="+mn-lt"/>
                <a:ea typeface="+mn-ea"/>
                <a:cs typeface="+mn-cs"/>
              </a:rPr>
              <a:t> gjennom å styrke lokal motstandskraft mot </a:t>
            </a:r>
            <a:r>
              <a:rPr lang="nn-NO" sz="1200" kern="1200" err="1">
                <a:solidFill>
                  <a:schemeClr val="tx1"/>
                </a:solidFill>
                <a:effectLst/>
                <a:latin typeface="+mn-lt"/>
                <a:ea typeface="+mn-ea"/>
                <a:cs typeface="+mn-cs"/>
              </a:rPr>
              <a:t>klimaendringer</a:t>
            </a:r>
            <a:r>
              <a:rPr lang="nn-NO" sz="1200" kern="1200">
                <a:solidFill>
                  <a:schemeClr val="tx1"/>
                </a:solidFill>
                <a:effectLst/>
                <a:latin typeface="+mn-lt"/>
                <a:ea typeface="+mn-ea"/>
                <a:cs typeface="+mn-cs"/>
              </a:rPr>
              <a:t>, sikre nok og </a:t>
            </a:r>
            <a:r>
              <a:rPr lang="nn-NO" sz="1200" kern="1200" err="1">
                <a:solidFill>
                  <a:schemeClr val="tx1"/>
                </a:solidFill>
                <a:effectLst/>
                <a:latin typeface="+mn-lt"/>
                <a:ea typeface="+mn-ea"/>
                <a:cs typeface="+mn-cs"/>
              </a:rPr>
              <a:t>bærekraftig</a:t>
            </a:r>
            <a:r>
              <a:rPr lang="nn-NO" sz="1200" kern="1200">
                <a:solidFill>
                  <a:schemeClr val="tx1"/>
                </a:solidFill>
                <a:effectLst/>
                <a:latin typeface="+mn-lt"/>
                <a:ea typeface="+mn-ea"/>
                <a:cs typeface="+mn-cs"/>
              </a:rPr>
              <a:t> matproduksjon, samt hindre </a:t>
            </a:r>
            <a:r>
              <a:rPr lang="nn-NO" sz="1200" kern="1200" err="1">
                <a:solidFill>
                  <a:schemeClr val="tx1"/>
                </a:solidFill>
                <a:effectLst/>
                <a:latin typeface="+mn-lt"/>
                <a:ea typeface="+mn-ea"/>
                <a:cs typeface="+mn-cs"/>
              </a:rPr>
              <a:t>urettferdighet</a:t>
            </a:r>
            <a:r>
              <a:rPr lang="nn-NO" sz="1200" kern="1200">
                <a:solidFill>
                  <a:schemeClr val="tx1"/>
                </a:solidFill>
                <a:effectLst/>
                <a:latin typeface="+mn-lt"/>
                <a:ea typeface="+mn-ea"/>
                <a:cs typeface="+mn-cs"/>
              </a:rPr>
              <a:t>  gjennom utveksling av lokal kultur og </a:t>
            </a:r>
            <a:r>
              <a:rPr lang="nn-NO" sz="1200" kern="1200" err="1">
                <a:solidFill>
                  <a:schemeClr val="tx1"/>
                </a:solidFill>
                <a:effectLst/>
                <a:latin typeface="+mn-lt"/>
                <a:ea typeface="+mn-ea"/>
                <a:cs typeface="+mn-cs"/>
              </a:rPr>
              <a:t>tradisjoner</a:t>
            </a:r>
            <a:r>
              <a:rPr lang="nn-NO" sz="1200" kern="1200">
                <a:solidFill>
                  <a:schemeClr val="tx1"/>
                </a:solidFill>
                <a:effectLst/>
                <a:latin typeface="+mn-lt"/>
                <a:ea typeface="+mn-ea"/>
                <a:cs typeface="+mn-cs"/>
              </a:rPr>
              <a:t>.</a:t>
            </a:r>
            <a:endParaRPr lang="nb-NO" sz="1200" kern="1200">
              <a:solidFill>
                <a:schemeClr val="tx1"/>
              </a:solidFill>
              <a:effectLst/>
              <a:latin typeface="+mn-lt"/>
              <a:ea typeface="+mn-ea"/>
              <a:cs typeface="+mn-cs"/>
            </a:endParaRPr>
          </a:p>
          <a:p>
            <a:r>
              <a:rPr lang="nn-NO" sz="1200" b="1" kern="1200">
                <a:solidFill>
                  <a:schemeClr val="tx1"/>
                </a:solidFill>
                <a:effectLst/>
                <a:latin typeface="+mn-lt"/>
                <a:ea typeface="+mn-ea"/>
                <a:cs typeface="+mn-cs"/>
              </a:rPr>
              <a:t>For Utviklingsfondet:</a:t>
            </a:r>
            <a:endParaRPr lang="nb-NO" sz="1200" kern="1200">
              <a:solidFill>
                <a:schemeClr val="tx1"/>
              </a:solidFill>
              <a:effectLst/>
              <a:latin typeface="+mn-lt"/>
              <a:ea typeface="+mn-ea"/>
              <a:cs typeface="+mn-cs"/>
            </a:endParaRPr>
          </a:p>
          <a:p>
            <a:r>
              <a:rPr lang="nn-NO" sz="1200" kern="1200">
                <a:solidFill>
                  <a:schemeClr val="tx1"/>
                </a:solidFill>
                <a:effectLst/>
                <a:latin typeface="+mn-lt"/>
                <a:ea typeface="+mn-ea"/>
                <a:cs typeface="+mn-cs"/>
              </a:rPr>
              <a:t>Styrke Utviklingsfondets økonomiske stilling, og dermed </a:t>
            </a:r>
            <a:r>
              <a:rPr lang="nn-NO" sz="1200" kern="1200" err="1">
                <a:solidFill>
                  <a:schemeClr val="tx1"/>
                </a:solidFill>
                <a:effectLst/>
                <a:latin typeface="+mn-lt"/>
                <a:ea typeface="+mn-ea"/>
                <a:cs typeface="+mn-cs"/>
              </a:rPr>
              <a:t>mulighet</a:t>
            </a:r>
            <a:r>
              <a:rPr lang="nn-NO" sz="1200" kern="1200">
                <a:solidFill>
                  <a:schemeClr val="tx1"/>
                </a:solidFill>
                <a:effectLst/>
                <a:latin typeface="+mn-lt"/>
                <a:ea typeface="+mn-ea"/>
                <a:cs typeface="+mn-cs"/>
              </a:rPr>
              <a:t> til å oppnå langsiktige </a:t>
            </a:r>
            <a:r>
              <a:rPr lang="nn-NO" sz="1200" kern="1200" err="1">
                <a:solidFill>
                  <a:schemeClr val="tx1"/>
                </a:solidFill>
                <a:effectLst/>
                <a:latin typeface="+mn-lt"/>
                <a:ea typeface="+mn-ea"/>
                <a:cs typeface="+mn-cs"/>
              </a:rPr>
              <a:t>resultater</a:t>
            </a:r>
            <a:r>
              <a:rPr lang="nn-NO" sz="1200" kern="1200">
                <a:solidFill>
                  <a:schemeClr val="tx1"/>
                </a:solidFill>
                <a:effectLst/>
                <a:latin typeface="+mn-lt"/>
                <a:ea typeface="+mn-ea"/>
                <a:cs typeface="+mn-cs"/>
              </a:rPr>
              <a:t> i tråd med sitt formål.</a:t>
            </a:r>
            <a:endParaRPr lang="nb-NO" sz="1200" kern="1200">
              <a:solidFill>
                <a:schemeClr val="tx1"/>
              </a:solidFill>
              <a:effectLst/>
              <a:latin typeface="+mn-lt"/>
              <a:ea typeface="+mn-ea"/>
              <a:cs typeface="+mn-cs"/>
            </a:endParaRP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Norges Bygdekvinnelag støtter AMMID gjennom sine lokale innsamlinger rundt om i landet.</a:t>
            </a:r>
          </a:p>
          <a:p>
            <a:r>
              <a:rPr lang="nb-NO" sz="1200" kern="1200">
                <a:solidFill>
                  <a:schemeClr val="tx1"/>
                </a:solidFill>
                <a:effectLst/>
                <a:latin typeface="+mn-lt"/>
                <a:ea typeface="+mn-ea"/>
                <a:cs typeface="+mn-cs"/>
              </a:rPr>
              <a:t>Utviklingsfondet har ansvaret for den direkte oppfølgingen av prosjektet som blir støttet av NORAD og Utenriksdepartementet. Bygdekvinnelaget og Operasjon Dagsverk bidrar med innsamling til utviklingsfondet sånn at det kan gjøre den jobben på en bra måte. </a:t>
            </a:r>
          </a:p>
          <a:p>
            <a:r>
              <a:rPr lang="nb-NO" sz="1200" kern="1200">
                <a:solidFill>
                  <a:schemeClr val="tx1"/>
                </a:solidFill>
                <a:effectLst/>
                <a:latin typeface="+mn-lt"/>
                <a:ea typeface="+mn-ea"/>
                <a:cs typeface="+mn-cs"/>
              </a:rPr>
              <a:t>Norges Bygdekvinnelag støtter AMMID gjennom sine lokale innsamlinger rundt om i landet.</a:t>
            </a:r>
          </a:p>
          <a:p>
            <a:endParaRPr lang="nb-NO"/>
          </a:p>
        </p:txBody>
      </p:sp>
      <p:sp>
        <p:nvSpPr>
          <p:cNvPr id="4" name="Plassholder for lysbildenummer 3"/>
          <p:cNvSpPr>
            <a:spLocks noGrp="1"/>
          </p:cNvSpPr>
          <p:nvPr>
            <p:ph type="sldNum" sz="quarter" idx="5"/>
          </p:nvPr>
        </p:nvSpPr>
        <p:spPr/>
        <p:txBody>
          <a:bodyPr/>
          <a:lstStyle/>
          <a:p>
            <a:fld id="{872C2E46-C9F5-4202-B3AC-E058B51525BC}" type="slidenum">
              <a:rPr lang="en-US" smtClean="0"/>
              <a:t>16</a:t>
            </a:fld>
            <a:endParaRPr lang="en-US"/>
          </a:p>
        </p:txBody>
      </p:sp>
    </p:spTree>
    <p:extLst>
      <p:ext uri="{BB962C8B-B14F-4D97-AF65-F5344CB8AC3E}">
        <p14:creationId xmlns:p14="http://schemas.microsoft.com/office/powerpoint/2010/main" val="22662289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lang="nb-NO" sz="1200" b="0" i="0" kern="1200">
                <a:solidFill>
                  <a:schemeClr val="tx1"/>
                </a:solidFill>
                <a:effectLst/>
                <a:latin typeface="+mn-lt"/>
                <a:ea typeface="+mn-ea"/>
                <a:cs typeface="+mn-cs"/>
              </a:rPr>
              <a:t>I sum ble det samlet inn 119 000,- kroner</a:t>
            </a:r>
          </a:p>
          <a:p>
            <a:endParaRPr lang="nb-NO" sz="1200" b="1" kern="1200">
              <a:solidFill>
                <a:schemeClr val="tx1"/>
              </a:solidFill>
              <a:effectLst/>
              <a:latin typeface="+mn-lt"/>
              <a:ea typeface="+mn-ea"/>
              <a:cs typeface="+mn-cs"/>
            </a:endParaRPr>
          </a:p>
          <a:p>
            <a:r>
              <a:rPr lang="nb-NO" sz="1200" b="1" kern="1200">
                <a:solidFill>
                  <a:schemeClr val="tx1"/>
                </a:solidFill>
                <a:effectLst/>
                <a:latin typeface="+mn-lt"/>
                <a:ea typeface="+mn-ea"/>
                <a:cs typeface="+mn-cs"/>
              </a:rPr>
              <a:t>Vi står overfor en skremmende og uforutsigbar verdensutvikling. Kvinners rettigheter blir i dag svekket av verdensledere fra mange hold. Internasjonale bistandskutt har ikke bare direkte påvirkning på kvinner, mødre og barn - det har alvorlige konsekvenser for den langsiktige utviklingen og går ut over deres mest grunnleggende behov: mat.</a:t>
            </a:r>
          </a:p>
          <a:p>
            <a:endParaRPr lang="nb-NO" sz="1200" b="1" kern="1200">
              <a:solidFill>
                <a:schemeClr val="tx1"/>
              </a:solidFill>
              <a:effectLst/>
              <a:latin typeface="+mn-lt"/>
              <a:ea typeface="+mn-ea"/>
              <a:cs typeface="+mn-cs"/>
            </a:endParaRPr>
          </a:p>
          <a:p>
            <a:br>
              <a:rPr lang="nb-NO" sz="1200" kern="1200">
                <a:solidFill>
                  <a:schemeClr val="tx1"/>
                </a:solidFill>
                <a:effectLst/>
                <a:latin typeface="+mn-lt"/>
                <a:ea typeface="+mn-ea"/>
                <a:cs typeface="+mn-cs"/>
              </a:rPr>
            </a:br>
            <a:endParaRPr lang="nb-NO"/>
          </a:p>
        </p:txBody>
      </p:sp>
      <p:sp>
        <p:nvSpPr>
          <p:cNvPr id="4" name="Plassholder for lysbildenummer 3"/>
          <p:cNvSpPr>
            <a:spLocks noGrp="1"/>
          </p:cNvSpPr>
          <p:nvPr>
            <p:ph type="sldNum" sz="quarter" idx="5"/>
          </p:nvPr>
        </p:nvSpPr>
        <p:spPr/>
        <p:txBody>
          <a:bodyPr/>
          <a:lstStyle/>
          <a:p>
            <a:fld id="{872C2E46-C9F5-4202-B3AC-E058B51525BC}" type="slidenum">
              <a:rPr lang="en-US" smtClean="0"/>
              <a:t>17</a:t>
            </a:fld>
            <a:endParaRPr lang="en-US"/>
          </a:p>
        </p:txBody>
      </p:sp>
    </p:spTree>
    <p:extLst>
      <p:ext uri="{BB962C8B-B14F-4D97-AF65-F5344CB8AC3E}">
        <p14:creationId xmlns:p14="http://schemas.microsoft.com/office/powerpoint/2010/main" val="4151956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Utviklingsfondet: Audun Husby og Marianne Groven</a:t>
            </a:r>
          </a:p>
          <a:p>
            <a:r>
              <a:rPr lang="nb-NO"/>
              <a:t>Spydeberg </a:t>
            </a:r>
            <a:r>
              <a:rPr lang="nb-NO" err="1"/>
              <a:t>bk</a:t>
            </a:r>
            <a:r>
              <a:rPr lang="nb-NO"/>
              <a:t>: Torunn Kallum og Hilde </a:t>
            </a:r>
            <a:r>
              <a:rPr lang="nb-NO" err="1"/>
              <a:t>Kaggerud</a:t>
            </a:r>
            <a:endParaRPr lang="nb-NO"/>
          </a:p>
          <a:p>
            <a:r>
              <a:rPr lang="nn-NO" sz="1200" kern="1200">
                <a:solidFill>
                  <a:schemeClr val="tx1"/>
                </a:solidFill>
                <a:effectLst/>
                <a:latin typeface="+mn-lt"/>
                <a:ea typeface="+mn-ea"/>
                <a:cs typeface="+mn-cs"/>
              </a:rPr>
              <a:t>Astrid Nåtedal Holmen – Hillestad bygdekvinnelag</a:t>
            </a:r>
            <a:endParaRPr lang="nb-NO" sz="1200" kern="1200">
              <a:solidFill>
                <a:schemeClr val="tx1"/>
              </a:solidFill>
              <a:effectLst/>
              <a:latin typeface="+mn-lt"/>
              <a:ea typeface="+mn-ea"/>
              <a:cs typeface="+mn-cs"/>
            </a:endParaRPr>
          </a:p>
          <a:p>
            <a:r>
              <a:rPr lang="nn-NO" sz="1200" kern="1200">
                <a:solidFill>
                  <a:schemeClr val="tx1"/>
                </a:solidFill>
                <a:effectLst/>
                <a:latin typeface="+mn-lt"/>
                <a:ea typeface="+mn-ea"/>
                <a:cs typeface="+mn-cs"/>
              </a:rPr>
              <a:t>Nina Helene Sundqvist – Oslo bygdekvinnelag</a:t>
            </a:r>
            <a:endParaRPr lang="nb-NO" sz="1200" kern="1200">
              <a:solidFill>
                <a:schemeClr val="tx1"/>
              </a:solidFill>
              <a:effectLst/>
              <a:latin typeface="+mn-lt"/>
              <a:ea typeface="+mn-ea"/>
              <a:cs typeface="+mn-cs"/>
            </a:endParaRPr>
          </a:p>
          <a:p>
            <a:r>
              <a:rPr lang="nb-NO"/>
              <a:t>Eva – Norges bygdekvinnelag og Skatval bygdekvinnelag</a:t>
            </a:r>
          </a:p>
          <a:p>
            <a:r>
              <a:rPr lang="nb-NO" sz="1200" kern="1200">
                <a:solidFill>
                  <a:schemeClr val="tx1"/>
                </a:solidFill>
                <a:effectLst/>
                <a:latin typeface="+mn-lt"/>
                <a:ea typeface="+mn-ea"/>
                <a:cs typeface="+mn-cs"/>
              </a:rPr>
              <a:t>Mona Pedersen fra Nittedal og </a:t>
            </a:r>
            <a:r>
              <a:rPr lang="nb-NO" sz="1200" kern="1200" err="1">
                <a:solidFill>
                  <a:schemeClr val="tx1"/>
                </a:solidFill>
                <a:effectLst/>
                <a:latin typeface="+mn-lt"/>
                <a:ea typeface="+mn-ea"/>
                <a:cs typeface="+mn-cs"/>
              </a:rPr>
              <a:t>Hakkadal</a:t>
            </a:r>
            <a:r>
              <a:rPr lang="nb-NO" sz="1200" kern="1200">
                <a:solidFill>
                  <a:schemeClr val="tx1"/>
                </a:solidFill>
                <a:effectLst/>
                <a:latin typeface="+mn-lt"/>
                <a:ea typeface="+mn-ea"/>
                <a:cs typeface="+mn-cs"/>
              </a:rPr>
              <a:t> bygdekvinnelag</a:t>
            </a:r>
            <a:endParaRPr lang="nb-NO"/>
          </a:p>
          <a:p>
            <a:r>
              <a:rPr lang="nb-NO"/>
              <a:t>Ingrid Bardal – Biri Bygdekvinnelag </a:t>
            </a:r>
          </a:p>
          <a:p>
            <a:r>
              <a:rPr lang="nn-NO" sz="1200" kern="1200">
                <a:solidFill>
                  <a:schemeClr val="tx1"/>
                </a:solidFill>
                <a:effectLst/>
                <a:latin typeface="+mn-lt"/>
                <a:ea typeface="+mn-ea"/>
                <a:cs typeface="+mn-cs"/>
              </a:rPr>
              <a:t>Kari Beate Mostad - Øystese Bygdekvinnelag</a:t>
            </a:r>
            <a:endParaRPr lang="nb-NO" sz="1200" kern="1200">
              <a:solidFill>
                <a:schemeClr val="tx1"/>
              </a:solidFill>
              <a:effectLst/>
              <a:latin typeface="+mn-lt"/>
              <a:ea typeface="+mn-ea"/>
              <a:cs typeface="+mn-cs"/>
            </a:endParaRPr>
          </a:p>
        </p:txBody>
      </p:sp>
      <p:sp>
        <p:nvSpPr>
          <p:cNvPr id="4" name="Plassholder for lysbildenummer 3"/>
          <p:cNvSpPr>
            <a:spLocks noGrp="1"/>
          </p:cNvSpPr>
          <p:nvPr>
            <p:ph type="sldNum" sz="quarter" idx="5"/>
          </p:nvPr>
        </p:nvSpPr>
        <p:spPr/>
        <p:txBody>
          <a:bodyPr/>
          <a:lstStyle/>
          <a:p>
            <a:fld id="{872C2E46-C9F5-4202-B3AC-E058B51525BC}" type="slidenum">
              <a:rPr lang="en-US" smtClean="0"/>
              <a:t>2</a:t>
            </a:fld>
            <a:endParaRPr lang="en-US"/>
          </a:p>
        </p:txBody>
      </p:sp>
    </p:spTree>
    <p:extLst>
      <p:ext uri="{BB962C8B-B14F-4D97-AF65-F5344CB8AC3E}">
        <p14:creationId xmlns:p14="http://schemas.microsoft.com/office/powerpoint/2010/main" val="3203552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buNone/>
            </a:pPr>
            <a:r>
              <a:rPr lang="nb-NO" sz="3200" b="1" kern="100">
                <a:effectLst/>
                <a:latin typeface="Aptos" panose="020B0004020202020204" pitchFamily="34" charset="0"/>
                <a:ea typeface="Aptos" panose="020B0004020202020204" pitchFamily="34" charset="0"/>
                <a:cs typeface="Times New Roman" panose="02020603050405020304" pitchFamily="18" charset="0"/>
              </a:rPr>
              <a:t>Guatemala</a:t>
            </a:r>
            <a:r>
              <a:rPr lang="nb-NO" sz="1200" kern="100">
                <a:effectLst/>
                <a:latin typeface="Aptos" panose="020B0004020202020204" pitchFamily="34" charset="0"/>
                <a:ea typeface="Aptos" panose="020B0004020202020204" pitchFamily="34" charset="0"/>
                <a:cs typeface="Times New Roman" panose="02020603050405020304" pitchFamily="18" charset="0"/>
              </a:rPr>
              <a:t>- et land i </a:t>
            </a:r>
            <a:r>
              <a:rPr lang="nb-NO" sz="1200" u="sng" kern="10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tooltip="Mellom-Amerika"/>
              </a:rPr>
              <a:t>Mellom-Amerika</a:t>
            </a:r>
            <a:r>
              <a:rPr lang="nb-NO" sz="1200" u="sng" kern="100">
                <a:solidFill>
                  <a:srgbClr val="467886"/>
                </a:solidFill>
                <a:effectLst/>
                <a:latin typeface="Aptos" panose="020B0004020202020204" pitchFamily="34" charset="0"/>
                <a:ea typeface="Aptos" panose="020B0004020202020204" pitchFamily="34" charset="0"/>
                <a:cs typeface="Times New Roman" panose="02020603050405020304" pitchFamily="18" charset="0"/>
              </a:rPr>
              <a:t>, </a:t>
            </a:r>
            <a:r>
              <a:rPr lang="nb-NO" sz="1200" kern="100">
                <a:effectLst/>
                <a:latin typeface="Aptos" panose="020B0004020202020204" pitchFamily="34" charset="0"/>
                <a:ea typeface="Aptos" panose="020B0004020202020204" pitchFamily="34" charset="0"/>
                <a:cs typeface="Times New Roman" panose="02020603050405020304" pitchFamily="18" charset="0"/>
              </a:rPr>
              <a:t>grenser til </a:t>
            </a:r>
            <a:r>
              <a:rPr lang="nb-NO" sz="1200" u="sng" kern="10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4" tooltip="Mexico"/>
              </a:rPr>
              <a:t>Mexico</a:t>
            </a:r>
            <a:r>
              <a:rPr lang="nb-NO" sz="1200" kern="100">
                <a:effectLst/>
                <a:latin typeface="Aptos" panose="020B0004020202020204" pitchFamily="34" charset="0"/>
                <a:ea typeface="Aptos" panose="020B0004020202020204" pitchFamily="34" charset="0"/>
                <a:cs typeface="Times New Roman" panose="02020603050405020304" pitchFamily="18" charset="0"/>
              </a:rPr>
              <a:t> i nord og vest, til </a:t>
            </a:r>
            <a:r>
              <a:rPr lang="nb-NO" sz="1200" u="sng" kern="10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5" tooltip="Belize"/>
              </a:rPr>
              <a:t>Belize</a:t>
            </a:r>
            <a:r>
              <a:rPr lang="nb-NO" sz="1200" kern="100">
                <a:effectLst/>
                <a:latin typeface="Aptos" panose="020B0004020202020204" pitchFamily="34" charset="0"/>
                <a:ea typeface="Aptos" panose="020B0004020202020204" pitchFamily="34" charset="0"/>
                <a:cs typeface="Times New Roman" panose="02020603050405020304" pitchFamily="18" charset="0"/>
              </a:rPr>
              <a:t> i nordøst og til </a:t>
            </a:r>
            <a:r>
              <a:rPr lang="nb-NO" sz="1200" u="sng" kern="10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6" tooltip="El Salvador"/>
              </a:rPr>
              <a:t>El Salvador</a:t>
            </a:r>
            <a:r>
              <a:rPr lang="nb-NO" sz="1200" kern="100">
                <a:effectLst/>
                <a:latin typeface="Aptos" panose="020B0004020202020204" pitchFamily="34" charset="0"/>
                <a:ea typeface="Aptos" panose="020B0004020202020204" pitchFamily="34" charset="0"/>
                <a:cs typeface="Times New Roman" panose="02020603050405020304" pitchFamily="18" charset="0"/>
              </a:rPr>
              <a:t> og </a:t>
            </a:r>
            <a:r>
              <a:rPr lang="nb-NO" sz="1200" u="sng" kern="10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7" tooltip="Honduras"/>
              </a:rPr>
              <a:t>Honduras</a:t>
            </a:r>
            <a:r>
              <a:rPr lang="nb-NO" sz="1200" kern="100">
                <a:effectLst/>
                <a:latin typeface="Aptos" panose="020B0004020202020204" pitchFamily="34" charset="0"/>
                <a:ea typeface="Aptos" panose="020B0004020202020204" pitchFamily="34" charset="0"/>
                <a:cs typeface="Times New Roman" panose="02020603050405020304" pitchFamily="18" charset="0"/>
              </a:rPr>
              <a:t> i sørøst. Landet grenser i tillegg til </a:t>
            </a:r>
            <a:r>
              <a:rPr lang="nb-NO" sz="1200" u="sng" kern="10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8" tooltip="Stillehavet"/>
              </a:rPr>
              <a:t>Stillehavet</a:t>
            </a:r>
            <a:r>
              <a:rPr lang="nb-NO" sz="1200" kern="100">
                <a:effectLst/>
                <a:latin typeface="Aptos" panose="020B0004020202020204" pitchFamily="34" charset="0"/>
                <a:ea typeface="Aptos" panose="020B0004020202020204" pitchFamily="34" charset="0"/>
                <a:cs typeface="Times New Roman" panose="02020603050405020304" pitchFamily="18" charset="0"/>
              </a:rPr>
              <a:t> i vest og </a:t>
            </a:r>
            <a:r>
              <a:rPr lang="nb-NO" sz="1200" u="sng" kern="10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9" tooltip="Det karibiske hav"/>
              </a:rPr>
              <a:t>Det karibiske hav</a:t>
            </a:r>
            <a:r>
              <a:rPr lang="nb-NO" sz="1200" kern="100">
                <a:effectLst/>
                <a:latin typeface="Aptos" panose="020B0004020202020204" pitchFamily="34" charset="0"/>
                <a:ea typeface="Aptos" panose="020B0004020202020204" pitchFamily="34" charset="0"/>
                <a:cs typeface="Times New Roman" panose="02020603050405020304" pitchFamily="18" charset="0"/>
              </a:rPr>
              <a:t> i øst. </a:t>
            </a:r>
          </a:p>
          <a:p>
            <a:pPr>
              <a:lnSpc>
                <a:spcPct val="107000"/>
              </a:lnSpc>
              <a:spcAft>
                <a:spcPts val="800"/>
              </a:spcAft>
              <a:buNone/>
            </a:pPr>
            <a:endParaRPr lang="nb-NO" sz="12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nb-NO" sz="1200" kern="100">
                <a:effectLst/>
                <a:latin typeface="Aptos" panose="020B0004020202020204" pitchFamily="34" charset="0"/>
                <a:ea typeface="Aptos" panose="020B0004020202020204" pitchFamily="34" charset="0"/>
                <a:cs typeface="Times New Roman" panose="02020603050405020304" pitchFamily="18" charset="0"/>
              </a:rPr>
              <a:t>Landets areal er litt over 100 000 km² og med en befolkning på litt over 17 mill. </a:t>
            </a:r>
          </a:p>
          <a:p>
            <a:r>
              <a:rPr lang="nb-NO" sz="1200" kern="1200">
                <a:solidFill>
                  <a:schemeClr val="tx1"/>
                </a:solidFill>
                <a:effectLst/>
                <a:latin typeface="+mn-lt"/>
                <a:ea typeface="+mn-ea"/>
                <a:cs typeface="+mn-cs"/>
              </a:rPr>
              <a:t>Urbefolkningen utgjør om lag halvparten av landets innbyggere. Det er 21 ulike urbefolkningsgrupper (21 ulike språk)</a:t>
            </a:r>
          </a:p>
          <a:p>
            <a:r>
              <a:rPr lang="nb-NO" sz="1200" kern="1200">
                <a:solidFill>
                  <a:schemeClr val="tx1"/>
                </a:solidFill>
                <a:effectLst/>
                <a:latin typeface="+mn-lt"/>
                <a:ea typeface="+mn-ea"/>
                <a:cs typeface="+mn-cs"/>
              </a:rPr>
              <a:t>Maya-</a:t>
            </a:r>
            <a:r>
              <a:rPr lang="nb-NO" sz="1200" kern="1200" err="1">
                <a:solidFill>
                  <a:schemeClr val="tx1"/>
                </a:solidFill>
                <a:effectLst/>
                <a:latin typeface="+mn-lt"/>
                <a:ea typeface="+mn-ea"/>
                <a:cs typeface="+mn-cs"/>
              </a:rPr>
              <a:t>Mam</a:t>
            </a:r>
            <a:r>
              <a:rPr lang="nb-NO" sz="1200" kern="1200">
                <a:solidFill>
                  <a:schemeClr val="tx1"/>
                </a:solidFill>
                <a:effectLst/>
                <a:latin typeface="+mn-lt"/>
                <a:ea typeface="+mn-ea"/>
                <a:cs typeface="+mn-cs"/>
              </a:rPr>
              <a:t> er en av mange urbefolkninger i Guatemala. </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I det 20. århundre gjennomlevde Guatemala en 36 år lang borgerkrig. </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Borgerkrigen tok slutt i 1996 med en fredsavtale framforhandlet av </a:t>
            </a:r>
            <a:r>
              <a:rPr lang="nb-NO" sz="1200" u="sng" kern="1200">
                <a:solidFill>
                  <a:schemeClr val="tx1"/>
                </a:solidFill>
                <a:effectLst/>
                <a:latin typeface="+mn-lt"/>
                <a:ea typeface="+mn-ea"/>
                <a:cs typeface="+mn-cs"/>
                <a:hlinkClick r:id="rId10" tooltip="FN"/>
              </a:rPr>
              <a:t>FN</a:t>
            </a:r>
            <a:r>
              <a:rPr lang="nb-NO" sz="1200" kern="1200">
                <a:solidFill>
                  <a:schemeClr val="tx1"/>
                </a:solidFill>
                <a:effectLst/>
                <a:latin typeface="+mn-lt"/>
                <a:ea typeface="+mn-ea"/>
                <a:cs typeface="+mn-cs"/>
              </a:rPr>
              <a:t> der Norge og Spania var involvert. </a:t>
            </a:r>
          </a:p>
          <a:p>
            <a:r>
              <a:rPr lang="nb-NO" sz="1200" kern="1200">
                <a:solidFill>
                  <a:schemeClr val="tx1"/>
                </a:solidFill>
                <a:effectLst/>
                <a:latin typeface="+mn-lt"/>
                <a:ea typeface="+mn-ea"/>
                <a:cs typeface="+mn-cs"/>
              </a:rPr>
              <a:t>I løpet av borgerkrigen var mer enn 450 maya-landsbyer blitt ødelagt og over 1 million mennesker blitt flyktninger. Over 200 000 personer, hovedsakelig maya, var blitt drept.</a:t>
            </a:r>
          </a:p>
          <a:p>
            <a:pPr>
              <a:lnSpc>
                <a:spcPct val="107000"/>
              </a:lnSpc>
              <a:spcAft>
                <a:spcPts val="800"/>
              </a:spcAft>
              <a:buNone/>
            </a:pPr>
            <a:endParaRPr lang="nb-NO" sz="1200" kern="10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263" rtl="0" eaLnBrk="1" fontAlgn="auto" latinLnBrk="0" hangingPunct="1">
              <a:lnSpc>
                <a:spcPct val="107000"/>
              </a:lnSpc>
              <a:spcBef>
                <a:spcPts val="0"/>
              </a:spcBef>
              <a:spcAft>
                <a:spcPts val="800"/>
              </a:spcAft>
              <a:buClrTx/>
              <a:buSzTx/>
              <a:buFontTx/>
              <a:buNone/>
              <a:tabLst/>
              <a:defRPr/>
            </a:pPr>
            <a:r>
              <a:rPr lang="nb-NO" sz="1200" kern="1200">
                <a:solidFill>
                  <a:schemeClr val="tx1"/>
                </a:solidFill>
                <a:effectLst/>
                <a:latin typeface="+mn-lt"/>
                <a:ea typeface="+mn-ea"/>
                <a:cs typeface="+mn-cs"/>
              </a:rPr>
              <a:t>I 1992 ble </a:t>
            </a:r>
            <a:r>
              <a:rPr lang="nb-NO" sz="1200" u="sng" kern="1200" err="1">
                <a:solidFill>
                  <a:schemeClr val="tx1"/>
                </a:solidFill>
                <a:effectLst/>
                <a:latin typeface="+mn-lt"/>
                <a:ea typeface="+mn-ea"/>
                <a:cs typeface="+mn-cs"/>
                <a:hlinkClick r:id="rId11" tooltip="Rigoberta Menchú"/>
              </a:rPr>
              <a:t>Rigoberta</a:t>
            </a:r>
            <a:r>
              <a:rPr lang="nb-NO" sz="1200" u="sng" kern="1200">
                <a:solidFill>
                  <a:schemeClr val="tx1"/>
                </a:solidFill>
                <a:effectLst/>
                <a:latin typeface="+mn-lt"/>
                <a:ea typeface="+mn-ea"/>
                <a:cs typeface="+mn-cs"/>
                <a:hlinkClick r:id="rId11" tooltip="Rigoberta Menchú"/>
              </a:rPr>
              <a:t> </a:t>
            </a:r>
            <a:r>
              <a:rPr lang="nb-NO" sz="1200" u="sng" kern="1200" err="1">
                <a:solidFill>
                  <a:schemeClr val="tx1"/>
                </a:solidFill>
                <a:effectLst/>
                <a:latin typeface="+mn-lt"/>
                <a:ea typeface="+mn-ea"/>
                <a:cs typeface="+mn-cs"/>
                <a:hlinkClick r:id="rId11" tooltip="Rigoberta Menchú"/>
              </a:rPr>
              <a:t>Menchú</a:t>
            </a:r>
            <a:r>
              <a:rPr lang="nb-NO" sz="1200" kern="1200">
                <a:solidFill>
                  <a:schemeClr val="tx1"/>
                </a:solidFill>
                <a:effectLst/>
                <a:latin typeface="+mn-lt"/>
                <a:ea typeface="+mn-ea"/>
                <a:cs typeface="+mn-cs"/>
              </a:rPr>
              <a:t> tildelt </a:t>
            </a:r>
            <a:r>
              <a:rPr lang="nb-NO" sz="1200" u="sng" kern="1200">
                <a:solidFill>
                  <a:schemeClr val="tx1"/>
                </a:solidFill>
                <a:effectLst/>
                <a:latin typeface="+mn-lt"/>
                <a:ea typeface="+mn-ea"/>
                <a:cs typeface="+mn-cs"/>
                <a:hlinkClick r:id="rId12" tooltip="Nobels fredspris"/>
              </a:rPr>
              <a:t>Nobels fredspris</a:t>
            </a:r>
            <a:r>
              <a:rPr lang="nb-NO" sz="1200" kern="1200">
                <a:solidFill>
                  <a:schemeClr val="tx1"/>
                </a:solidFill>
                <a:effectLst/>
                <a:latin typeface="+mn-lt"/>
                <a:ea typeface="+mn-ea"/>
                <a:cs typeface="+mn-cs"/>
              </a:rPr>
              <a:t> for sine bestrebelser for å rette internasjonal oppmerksomhet mot behandlingen av den innfødte befolkningen.</a:t>
            </a:r>
          </a:p>
          <a:p>
            <a:pPr>
              <a:lnSpc>
                <a:spcPct val="107000"/>
              </a:lnSpc>
              <a:spcAft>
                <a:spcPts val="800"/>
              </a:spcAft>
              <a:buNone/>
            </a:pPr>
            <a:endParaRPr lang="nb-NO"/>
          </a:p>
          <a:p>
            <a:endParaRPr lang="nb-NO"/>
          </a:p>
        </p:txBody>
      </p:sp>
      <p:sp>
        <p:nvSpPr>
          <p:cNvPr id="4" name="Plassholder for lysbildenummer 3"/>
          <p:cNvSpPr>
            <a:spLocks noGrp="1"/>
          </p:cNvSpPr>
          <p:nvPr>
            <p:ph type="sldNum" sz="quarter" idx="5"/>
          </p:nvPr>
        </p:nvSpPr>
        <p:spPr/>
        <p:txBody>
          <a:bodyPr/>
          <a:lstStyle/>
          <a:p>
            <a:fld id="{872C2E46-C9F5-4202-B3AC-E058B51525BC}" type="slidenum">
              <a:rPr lang="en-US" smtClean="0"/>
              <a:t>3</a:t>
            </a:fld>
            <a:endParaRPr lang="en-US"/>
          </a:p>
        </p:txBody>
      </p:sp>
    </p:spTree>
    <p:extLst>
      <p:ext uri="{BB962C8B-B14F-4D97-AF65-F5344CB8AC3E}">
        <p14:creationId xmlns:p14="http://schemas.microsoft.com/office/powerpoint/2010/main" val="145469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lang="nb-NO"/>
              <a:t>Utviklingsfondet jobber i høylandet i Guatemala. Både i </a:t>
            </a:r>
            <a:r>
              <a:rPr lang="nb-NO" err="1"/>
              <a:t>Cuchumatan</a:t>
            </a:r>
            <a:r>
              <a:rPr lang="nb-NO"/>
              <a:t> fjellene og Sierra </a:t>
            </a:r>
            <a:r>
              <a:rPr lang="nb-NO" err="1"/>
              <a:t>Madre</a:t>
            </a:r>
            <a:r>
              <a:rPr lang="nb-NO"/>
              <a:t>. Det er her urfolk bor tettest, hvor klimaendringene gjør seg mest gjeldene, og hvor tilgang til jord og generell infrastruktur er mangelfull. </a:t>
            </a:r>
            <a:endParaRPr lang="nb-NO" sz="1200" kern="1200">
              <a:solidFill>
                <a:schemeClr val="tx1"/>
              </a:solidFill>
              <a:effectLst/>
              <a:latin typeface="+mn-lt"/>
              <a:ea typeface="+mn-ea"/>
              <a:cs typeface="+mn-cs"/>
            </a:endParaRPr>
          </a:p>
          <a:p>
            <a:pPr marL="0" marR="0" lvl="0" indent="0" algn="l" defTabSz="914263" rtl="0" eaLnBrk="1" fontAlgn="auto" latinLnBrk="0" hangingPunct="1">
              <a:lnSpc>
                <a:spcPct val="100000"/>
              </a:lnSpc>
              <a:spcBef>
                <a:spcPts val="0"/>
              </a:spcBef>
              <a:spcAft>
                <a:spcPts val="0"/>
              </a:spcAft>
              <a:buClrTx/>
              <a:buSzTx/>
              <a:buFontTx/>
              <a:buNone/>
              <a:tabLst/>
              <a:defRPr/>
            </a:pPr>
            <a:r>
              <a:rPr lang="nb-NO"/>
              <a:t>Bratt og tørt – vanskelig å drive landbruk. Matproduksjon og matsikkerhet er en stor utfordring.</a:t>
            </a:r>
          </a:p>
          <a:p>
            <a:pPr marL="0" marR="0" lvl="0" indent="0" algn="l" defTabSz="914263"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Urbefolkningen i området er småbrukere og produserer mais, bønner og poteter, og de fleste av bøndene dyrker mat for å brødfø egen familie. Veldig mange av disse er kvinner!</a:t>
            </a:r>
            <a:endParaRPr lang="nb-NO" sz="1200" kern="100">
              <a:effectLst/>
              <a:latin typeface="Aptos" panose="020B0004020202020204" pitchFamily="34" charset="0"/>
              <a:ea typeface="Aptos" panose="020B0004020202020204" pitchFamily="34" charset="0"/>
              <a:cs typeface="Times New Roman" panose="02020603050405020304" pitchFamily="18" charset="0"/>
            </a:endParaRPr>
          </a:p>
          <a:p>
            <a:endParaRPr lang="nb-NO"/>
          </a:p>
        </p:txBody>
      </p:sp>
      <p:sp>
        <p:nvSpPr>
          <p:cNvPr id="4" name="Plassholder for lysbildenummer 3"/>
          <p:cNvSpPr>
            <a:spLocks noGrp="1"/>
          </p:cNvSpPr>
          <p:nvPr>
            <p:ph type="sldNum" sz="quarter" idx="5"/>
          </p:nvPr>
        </p:nvSpPr>
        <p:spPr/>
        <p:txBody>
          <a:bodyPr/>
          <a:lstStyle/>
          <a:p>
            <a:fld id="{872C2E46-C9F5-4202-B3AC-E058B51525BC}" type="slidenum">
              <a:rPr lang="en-US" smtClean="0"/>
              <a:t>4</a:t>
            </a:fld>
            <a:endParaRPr lang="en-US"/>
          </a:p>
        </p:txBody>
      </p:sp>
    </p:spTree>
    <p:extLst>
      <p:ext uri="{BB962C8B-B14F-4D97-AF65-F5344CB8AC3E}">
        <p14:creationId xmlns:p14="http://schemas.microsoft.com/office/powerpoint/2010/main" val="2624206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a:solidFill>
                  <a:schemeClr val="tx1"/>
                </a:solidFill>
                <a:effectLst/>
                <a:latin typeface="+mn-lt"/>
                <a:ea typeface="+mn-ea"/>
                <a:cs typeface="+mn-cs"/>
              </a:rPr>
              <a:t>I de guatemalanske høyfjellene i Mellom-Amerika ligger kommunen </a:t>
            </a:r>
            <a:r>
              <a:rPr lang="nb-NO" sz="1200" kern="1200" err="1">
                <a:solidFill>
                  <a:schemeClr val="tx1"/>
                </a:solidFill>
                <a:effectLst/>
                <a:latin typeface="+mn-lt"/>
                <a:ea typeface="+mn-ea"/>
                <a:cs typeface="+mn-cs"/>
              </a:rPr>
              <a:t>Comitancillo</a:t>
            </a:r>
            <a:r>
              <a:rPr lang="nb-NO" sz="1200" kern="1200">
                <a:solidFill>
                  <a:schemeClr val="tx1"/>
                </a:solidFill>
                <a:effectLst/>
                <a:latin typeface="+mn-lt"/>
                <a:ea typeface="+mn-ea"/>
                <a:cs typeface="+mn-cs"/>
              </a:rPr>
              <a:t>. </a:t>
            </a:r>
          </a:p>
          <a:p>
            <a:pPr lvl="0"/>
            <a:endParaRPr lang="nb-NO" sz="1200" kern="1200">
              <a:solidFill>
                <a:schemeClr val="tx1"/>
              </a:solidFill>
              <a:effectLst/>
              <a:latin typeface="+mn-lt"/>
              <a:ea typeface="+mn-ea"/>
              <a:cs typeface="+mn-cs"/>
            </a:endParaRPr>
          </a:p>
          <a:p>
            <a:pPr lvl="0"/>
            <a:r>
              <a:rPr lang="nb-NO" sz="1200" kern="1200">
                <a:solidFill>
                  <a:schemeClr val="tx1"/>
                </a:solidFill>
                <a:effectLst/>
                <a:latin typeface="+mn-lt"/>
                <a:ea typeface="+mn-ea"/>
                <a:cs typeface="+mn-cs"/>
              </a:rPr>
              <a:t>Morgenstemning i </a:t>
            </a:r>
            <a:r>
              <a:rPr lang="nb-NO" sz="1200" kern="1200" err="1">
                <a:solidFill>
                  <a:schemeClr val="tx1"/>
                </a:solidFill>
                <a:effectLst/>
                <a:latin typeface="+mn-lt"/>
                <a:ea typeface="+mn-ea"/>
                <a:cs typeface="+mn-cs"/>
              </a:rPr>
              <a:t>Comitancillo</a:t>
            </a:r>
            <a:r>
              <a:rPr lang="nb-NO" sz="1200" kern="1200">
                <a:solidFill>
                  <a:schemeClr val="tx1"/>
                </a:solidFill>
                <a:effectLst/>
                <a:latin typeface="+mn-lt"/>
                <a:ea typeface="+mn-ea"/>
                <a:cs typeface="+mn-cs"/>
              </a:rPr>
              <a:t>. Gatene fylles av kvinner og barn. </a:t>
            </a:r>
          </a:p>
          <a:p>
            <a:pPr lvl="0"/>
            <a:r>
              <a:rPr lang="nb-NO" sz="1200" kern="1200">
                <a:solidFill>
                  <a:schemeClr val="tx1"/>
                </a:solidFill>
                <a:effectLst/>
                <a:latin typeface="+mn-lt"/>
                <a:ea typeface="+mn-ea"/>
                <a:cs typeface="+mn-cs"/>
              </a:rPr>
              <a:t>Når mennene tilslutter seg karavanen av migranter som vil nordover til USA, er det kvinnene som blir igjen, og må ta ansvar for ungene og jorda.</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Guatemala strever med sterk kvinneundertrykking og underernærte barn (81%).  Mange kvinner i Guatemala opplever diskriminering, vold og begrenset tilgang til skole og utdanning. I enkelte områder har kun 60 % av kvinnene fått muligheten til å lære seg å lese og skrive. </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Norges Bygdekvinnelag og Utviklingsfondet samarbeider om å styrke kvinnenes posisjon lokalt i høyfjellet.</a:t>
            </a:r>
          </a:p>
          <a:p>
            <a:endParaRPr lang="nb-NO"/>
          </a:p>
        </p:txBody>
      </p:sp>
      <p:sp>
        <p:nvSpPr>
          <p:cNvPr id="4" name="Plassholder for lysbildenummer 3"/>
          <p:cNvSpPr>
            <a:spLocks noGrp="1"/>
          </p:cNvSpPr>
          <p:nvPr>
            <p:ph type="sldNum" sz="quarter" idx="5"/>
          </p:nvPr>
        </p:nvSpPr>
        <p:spPr/>
        <p:txBody>
          <a:bodyPr/>
          <a:lstStyle/>
          <a:p>
            <a:fld id="{872C2E46-C9F5-4202-B3AC-E058B51525BC}" type="slidenum">
              <a:rPr lang="en-US" smtClean="0"/>
              <a:t>5</a:t>
            </a:fld>
            <a:endParaRPr lang="en-US"/>
          </a:p>
        </p:txBody>
      </p:sp>
    </p:spTree>
    <p:extLst>
      <p:ext uri="{BB962C8B-B14F-4D97-AF65-F5344CB8AC3E}">
        <p14:creationId xmlns:p14="http://schemas.microsoft.com/office/powerpoint/2010/main" val="328856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i="0" kern="1200">
                <a:solidFill>
                  <a:schemeClr val="tx1"/>
                </a:solidFill>
                <a:effectLst/>
                <a:latin typeface="+mn-lt"/>
                <a:ea typeface="+mn-ea"/>
                <a:cs typeface="+mn-cs"/>
              </a:rPr>
              <a:t>Medlemmer i Omvikdalen har strikket sokker som gave til Guatemala – alle i styret fikk et par hver i gave.</a:t>
            </a:r>
          </a:p>
          <a:p>
            <a:endParaRPr lang="nb-NO" sz="1200" b="1" kern="1200">
              <a:solidFill>
                <a:schemeClr val="tx1"/>
              </a:solidFill>
              <a:effectLst/>
              <a:latin typeface="+mn-lt"/>
              <a:ea typeface="+mn-ea"/>
              <a:cs typeface="+mn-cs"/>
            </a:endParaRPr>
          </a:p>
          <a:p>
            <a:r>
              <a:rPr lang="nb-NO" sz="1200" b="1" kern="1200">
                <a:solidFill>
                  <a:schemeClr val="tx1"/>
                </a:solidFill>
                <a:effectLst/>
                <a:latin typeface="+mn-lt"/>
                <a:ea typeface="+mn-ea"/>
                <a:cs typeface="+mn-cs"/>
              </a:rPr>
              <a:t>Hvem er </a:t>
            </a:r>
            <a:r>
              <a:rPr lang="nb-NO" sz="1200" b="1" kern="1200" err="1">
                <a:solidFill>
                  <a:schemeClr val="tx1"/>
                </a:solidFill>
                <a:effectLst/>
                <a:latin typeface="+mn-lt"/>
                <a:ea typeface="+mn-ea"/>
                <a:cs typeface="+mn-cs"/>
              </a:rPr>
              <a:t>Ammid</a:t>
            </a:r>
            <a:r>
              <a:rPr lang="nb-NO" sz="1200" b="1" kern="1200">
                <a:solidFill>
                  <a:schemeClr val="tx1"/>
                </a:solidFill>
                <a:effectLst/>
                <a:latin typeface="+mn-lt"/>
                <a:ea typeface="+mn-ea"/>
                <a:cs typeface="+mn-cs"/>
              </a:rPr>
              <a:t>?</a:t>
            </a:r>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En demokratisk organisasjon med 1500 medlemmer hvor kvinner utgjør ca. 80 prosent. </a:t>
            </a:r>
          </a:p>
          <a:p>
            <a:endParaRPr lang="nb-NO" sz="1200" b="1" kern="1200">
              <a:solidFill>
                <a:schemeClr val="tx1"/>
              </a:solidFill>
              <a:effectLst/>
              <a:latin typeface="+mn-lt"/>
              <a:ea typeface="+mn-ea"/>
              <a:cs typeface="+mn-cs"/>
            </a:endParaRPr>
          </a:p>
          <a:p>
            <a:r>
              <a:rPr lang="nb-NO" sz="1200" b="1" kern="1200">
                <a:solidFill>
                  <a:schemeClr val="tx1"/>
                </a:solidFill>
                <a:effectLst/>
                <a:latin typeface="+mn-lt"/>
                <a:ea typeface="+mn-ea"/>
                <a:cs typeface="+mn-cs"/>
              </a:rPr>
              <a:t>AMMID sin prosjekter</a:t>
            </a:r>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AMMID har ved hjelp av prosjektmidlene fått mulighet til å utbedre en rekke tiltak for lokalbefolkningen.</a:t>
            </a:r>
          </a:p>
          <a:p>
            <a:r>
              <a:rPr lang="nb-NO" sz="1200" kern="1200">
                <a:solidFill>
                  <a:schemeClr val="tx1"/>
                </a:solidFill>
                <a:effectLst/>
                <a:latin typeface="+mn-lt"/>
                <a:ea typeface="+mn-ea"/>
                <a:cs typeface="+mn-cs"/>
              </a:rPr>
              <a:t>En av milepælene har vært frøbank, investering i regnvannssamlere og vannfiltre og anskaffelsen av 1500 vedovner til lokalbefolkningen. Ander satsinger: Håndverkskurs, Skolestipend til unge kvinner, Holdningskampanje på tvers av generasjoner, Selvtillitskurs, Innkjøp av bøker og opplæringsmateriell, Utdeling av garn og tekstiler til håndverkssalg og Agronomiopplæring</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Målet til AMMID er at bøndene, som ofte er kvinner, skal kunne leve av gården sin og bygge gode lokalsamfunn </a:t>
            </a:r>
          </a:p>
          <a:p>
            <a:r>
              <a:rPr lang="nb-NO" sz="1200" kern="1200">
                <a:solidFill>
                  <a:schemeClr val="tx1"/>
                </a:solidFill>
                <a:effectLst/>
                <a:latin typeface="+mn-lt"/>
                <a:ea typeface="+mn-ea"/>
                <a:cs typeface="+mn-cs"/>
              </a:rPr>
              <a:t>• Kvinners posisjon og rettigheter skal styrkes </a:t>
            </a:r>
          </a:p>
          <a:p>
            <a:r>
              <a:rPr lang="nb-NO" sz="1200" kern="1200">
                <a:solidFill>
                  <a:schemeClr val="tx1"/>
                </a:solidFill>
                <a:effectLst/>
                <a:latin typeface="+mn-lt"/>
                <a:ea typeface="+mn-ea"/>
                <a:cs typeface="+mn-cs"/>
              </a:rPr>
              <a:t>• Bøndene får opplæring i lokal agronomi tilpasset klimautfordringene. </a:t>
            </a:r>
          </a:p>
          <a:p>
            <a:r>
              <a:rPr lang="nb-NO" sz="1200" kern="1200">
                <a:solidFill>
                  <a:schemeClr val="tx1"/>
                </a:solidFill>
                <a:effectLst/>
                <a:latin typeface="+mn-lt"/>
                <a:ea typeface="+mn-ea"/>
                <a:cs typeface="+mn-cs"/>
              </a:rPr>
              <a:t>• Det gis grønne kreditter til kvinner. </a:t>
            </a:r>
          </a:p>
          <a:p>
            <a:r>
              <a:rPr lang="nb-NO" sz="1200" kern="1200">
                <a:solidFill>
                  <a:schemeClr val="tx1"/>
                </a:solidFill>
                <a:effectLst/>
                <a:latin typeface="+mn-lt"/>
                <a:ea typeface="+mn-ea"/>
                <a:cs typeface="+mn-cs"/>
              </a:rPr>
              <a:t>• Ungdom får opplæring i å starte egne bedrifter og salg. </a:t>
            </a:r>
          </a:p>
          <a:p>
            <a:r>
              <a:rPr lang="nb-NO" sz="1200" kern="1200">
                <a:solidFill>
                  <a:schemeClr val="tx1"/>
                </a:solidFill>
                <a:effectLst/>
                <a:latin typeface="+mn-lt"/>
                <a:ea typeface="+mn-ea"/>
                <a:cs typeface="+mn-cs"/>
              </a:rPr>
              <a:t>• Bygger økt bevissthet og stolthet rundt egen kultur og språk. </a:t>
            </a:r>
          </a:p>
          <a:p>
            <a:r>
              <a:rPr lang="nb-NO" sz="1200" kern="1200">
                <a:solidFill>
                  <a:schemeClr val="tx1"/>
                </a:solidFill>
                <a:effectLst/>
                <a:latin typeface="+mn-lt"/>
                <a:ea typeface="+mn-ea"/>
                <a:cs typeface="+mn-cs"/>
              </a:rPr>
              <a:t>• Forebygger vold og menns holdninger til kvinner.</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Grunninnstillingen til AMMID og Bygdekvinnelaget er veldig like, selv om de har svært ulike bakgrunner. De begge ønsker å legge til rette for gode liv der de oppholder seg.</a:t>
            </a:r>
          </a:p>
          <a:p>
            <a:endParaRPr lang="nb-NO"/>
          </a:p>
        </p:txBody>
      </p:sp>
      <p:sp>
        <p:nvSpPr>
          <p:cNvPr id="4" name="Plassholder for lysbildenummer 3"/>
          <p:cNvSpPr>
            <a:spLocks noGrp="1"/>
          </p:cNvSpPr>
          <p:nvPr>
            <p:ph type="sldNum" sz="quarter" idx="5"/>
          </p:nvPr>
        </p:nvSpPr>
        <p:spPr/>
        <p:txBody>
          <a:bodyPr/>
          <a:lstStyle/>
          <a:p>
            <a:fld id="{872C2E46-C9F5-4202-B3AC-E058B51525BC}" type="slidenum">
              <a:rPr lang="en-US" smtClean="0"/>
              <a:t>6</a:t>
            </a:fld>
            <a:endParaRPr lang="en-US"/>
          </a:p>
        </p:txBody>
      </p:sp>
    </p:spTree>
    <p:extLst>
      <p:ext uri="{BB962C8B-B14F-4D97-AF65-F5344CB8AC3E}">
        <p14:creationId xmlns:p14="http://schemas.microsoft.com/office/powerpoint/2010/main" val="17629681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872C2E46-C9F5-4202-B3AC-E058B51525BC}" type="slidenum">
              <a:rPr lang="en-US" smtClean="0"/>
              <a:t>7</a:t>
            </a:fld>
            <a:endParaRPr lang="en-US"/>
          </a:p>
        </p:txBody>
      </p:sp>
    </p:spTree>
    <p:extLst>
      <p:ext uri="{BB962C8B-B14F-4D97-AF65-F5344CB8AC3E}">
        <p14:creationId xmlns:p14="http://schemas.microsoft.com/office/powerpoint/2010/main" val="14477153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872C2E46-C9F5-4202-B3AC-E058B51525BC}" type="slidenum">
              <a:rPr lang="en-US" smtClean="0"/>
              <a:t>8</a:t>
            </a:fld>
            <a:endParaRPr lang="en-US"/>
          </a:p>
        </p:txBody>
      </p:sp>
    </p:spTree>
    <p:extLst>
      <p:ext uri="{BB962C8B-B14F-4D97-AF65-F5344CB8AC3E}">
        <p14:creationId xmlns:p14="http://schemas.microsoft.com/office/powerpoint/2010/main" val="2838219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Vi erfarte at det å møtes og lage mat sammen/spise mat sammen er en helt unik måte å møtes på, finne sammen og få kontakt. Kulturutveksling</a:t>
            </a:r>
          </a:p>
        </p:txBody>
      </p:sp>
      <p:sp>
        <p:nvSpPr>
          <p:cNvPr id="4" name="Plassholder for lysbildenummer 3"/>
          <p:cNvSpPr>
            <a:spLocks noGrp="1"/>
          </p:cNvSpPr>
          <p:nvPr>
            <p:ph type="sldNum" sz="quarter" idx="5"/>
          </p:nvPr>
        </p:nvSpPr>
        <p:spPr/>
        <p:txBody>
          <a:bodyPr/>
          <a:lstStyle/>
          <a:p>
            <a:fld id="{872C2E46-C9F5-4202-B3AC-E058B51525BC}" type="slidenum">
              <a:rPr lang="en-US" smtClean="0"/>
              <a:t>9</a:t>
            </a:fld>
            <a:endParaRPr lang="en-US"/>
          </a:p>
        </p:txBody>
      </p:sp>
    </p:spTree>
    <p:extLst>
      <p:ext uri="{BB962C8B-B14F-4D97-AF65-F5344CB8AC3E}">
        <p14:creationId xmlns:p14="http://schemas.microsoft.com/office/powerpoint/2010/main" val="27252456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Forside beige">
    <p:spTree>
      <p:nvGrpSpPr>
        <p:cNvPr id="1" name=""/>
        <p:cNvGrpSpPr/>
        <p:nvPr/>
      </p:nvGrpSpPr>
      <p:grpSpPr>
        <a:xfrm>
          <a:off x="0" y="0"/>
          <a:ext cx="0" cy="0"/>
          <a:chOff x="0" y="0"/>
          <a:chExt cx="0" cy="0"/>
        </a:xfrm>
      </p:grpSpPr>
      <p:sp>
        <p:nvSpPr>
          <p:cNvPr id="2" name="Title 1"/>
          <p:cNvSpPr>
            <a:spLocks noGrp="1"/>
          </p:cNvSpPr>
          <p:nvPr>
            <p:ph type="ctrTitle"/>
          </p:nvPr>
        </p:nvSpPr>
        <p:spPr>
          <a:xfrm>
            <a:off x="6133669" y="859659"/>
            <a:ext cx="4432735" cy="2387600"/>
          </a:xfrm>
        </p:spPr>
        <p:txBody>
          <a:bodyPr anchor="b"/>
          <a:lstStyle>
            <a:lvl1pPr algn="l">
              <a:lnSpc>
                <a:spcPct val="101000"/>
              </a:lnSpc>
              <a:defRPr sz="3551" b="1">
                <a:latin typeface="+mj-lt"/>
              </a:defRPr>
            </a:lvl1pPr>
          </a:lstStyle>
          <a:p>
            <a:r>
              <a:rPr lang="nb-NO"/>
              <a:t>Klikk for å redigere tittelstil</a:t>
            </a:r>
            <a:endParaRPr lang="en-US"/>
          </a:p>
        </p:txBody>
      </p:sp>
      <p:sp>
        <p:nvSpPr>
          <p:cNvPr id="3" name="Subtitle 2"/>
          <p:cNvSpPr>
            <a:spLocks noGrp="1"/>
          </p:cNvSpPr>
          <p:nvPr>
            <p:ph type="subTitle" idx="1" hasCustomPrompt="1"/>
          </p:nvPr>
        </p:nvSpPr>
        <p:spPr>
          <a:xfrm>
            <a:off x="6133669" y="3677098"/>
            <a:ext cx="4432735" cy="570929"/>
          </a:xfrm>
        </p:spPr>
        <p:txBody>
          <a:bodyPr/>
          <a:lstStyle>
            <a:lvl1pPr marL="0" indent="0" algn="l">
              <a:buNone/>
              <a:defRPr sz="2400" b="1"/>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err="1"/>
              <a:t>Navn</a:t>
            </a:r>
            <a:r>
              <a:rPr lang="en-US"/>
              <a:t> </a:t>
            </a:r>
            <a:r>
              <a:rPr lang="en-US" err="1"/>
              <a:t>Etternavn</a:t>
            </a:r>
            <a:endParaRPr lang="en-US"/>
          </a:p>
        </p:txBody>
      </p:sp>
      <p:sp>
        <p:nvSpPr>
          <p:cNvPr id="4" name="Date Placeholder 3"/>
          <p:cNvSpPr>
            <a:spLocks noGrp="1"/>
          </p:cNvSpPr>
          <p:nvPr>
            <p:ph type="dt" sz="half" idx="10"/>
          </p:nvPr>
        </p:nvSpPr>
        <p:spPr>
          <a:xfrm>
            <a:off x="6133669" y="4327031"/>
            <a:ext cx="4432734" cy="365125"/>
          </a:xfrm>
          <a:prstGeom prst="rect">
            <a:avLst/>
          </a:prstGeom>
        </p:spPr>
        <p:txBody>
          <a:bodyPr lIns="0" tIns="0" rIns="0" bIns="0"/>
          <a:lstStyle>
            <a:lvl1pPr>
              <a:defRPr sz="1900">
                <a:solidFill>
                  <a:schemeClr val="tx2"/>
                </a:solidFill>
              </a:defRPr>
            </a:lvl1pPr>
          </a:lstStyle>
          <a:p>
            <a:r>
              <a:rPr lang="en-US"/>
              <a:t>Dato</a:t>
            </a:r>
          </a:p>
        </p:txBody>
      </p:sp>
      <p:sp>
        <p:nvSpPr>
          <p:cNvPr id="5" name="Footer Placeholder 4"/>
          <p:cNvSpPr>
            <a:spLocks noGrp="1"/>
          </p:cNvSpPr>
          <p:nvPr>
            <p:ph type="ftr" sz="quarter" idx="11"/>
          </p:nvPr>
        </p:nvSpPr>
        <p:spPr/>
        <p:txBody>
          <a:bodyPr/>
          <a:lstStyle/>
          <a:p>
            <a:r>
              <a:rPr lang="en-US"/>
              <a:t>Tittel</a:t>
            </a:r>
          </a:p>
        </p:txBody>
      </p:sp>
      <p:sp>
        <p:nvSpPr>
          <p:cNvPr id="6" name="Slide Number Placeholder 5"/>
          <p:cNvSpPr>
            <a:spLocks noGrp="1"/>
          </p:cNvSpPr>
          <p:nvPr>
            <p:ph type="sldNum" sz="quarter" idx="12"/>
          </p:nvPr>
        </p:nvSpPr>
        <p:spPr/>
        <p:txBody>
          <a:bodyPr/>
          <a:lstStyle/>
          <a:p>
            <a:fld id="{A3EA19EE-7D28-4E4D-B4E9-85CE96A93ECD}" type="slidenum">
              <a:rPr lang="en-US" smtClean="0"/>
              <a:t>‹#›</a:t>
            </a:fld>
            <a:endParaRPr lang="en-US"/>
          </a:p>
        </p:txBody>
      </p:sp>
      <p:pic>
        <p:nvPicPr>
          <p:cNvPr id="10" name="Graphic 9">
            <a:extLst>
              <a:ext uri="{FF2B5EF4-FFF2-40B4-BE49-F238E27FC236}">
                <a16:creationId xmlns:a16="http://schemas.microsoft.com/office/drawing/2014/main" id="{11616AD0-8DB5-477D-8E29-43C962A4DBC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64622" y="2243418"/>
            <a:ext cx="2383811" cy="2371164"/>
          </a:xfrm>
          <a:prstGeom prst="rect">
            <a:avLst/>
          </a:prstGeom>
        </p:spPr>
      </p:pic>
    </p:spTree>
    <p:extLst>
      <p:ext uri="{BB962C8B-B14F-4D97-AF65-F5344CB8AC3E}">
        <p14:creationId xmlns:p14="http://schemas.microsoft.com/office/powerpoint/2010/main" val="659830290"/>
      </p:ext>
    </p:extLst>
  </p:cSld>
  <p:clrMapOvr>
    <a:masterClrMapping/>
  </p:clrMapOvr>
  <p:extLst>
    <p:ext uri="{DCECCB84-F9BA-43D5-87BE-67443E8EF086}">
      <p15:sldGuideLst xmlns:p15="http://schemas.microsoft.com/office/powerpoint/2012/main">
        <p15:guide id="1" pos="2797" userDrawn="1">
          <p15:clr>
            <a:srgbClr val="A4A3A4"/>
          </p15:clr>
        </p15:guide>
        <p15:guide id="2" pos="1300" userDrawn="1">
          <p15:clr>
            <a:srgbClr val="A4A3A4"/>
          </p15:clr>
        </p15:guide>
        <p15:guide id="3" orient="horz" pos="2908" userDrawn="1">
          <p15:clr>
            <a:srgbClr val="A4A3A4"/>
          </p15:clr>
        </p15:guide>
        <p15:guide id="4" orient="horz" pos="1412" userDrawn="1">
          <p15:clr>
            <a:srgbClr val="A4A3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Forside rød">
    <p:bg>
      <p:bgPr>
        <a:solidFill>
          <a:schemeClr val="dk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133669" y="859659"/>
            <a:ext cx="4432735" cy="2387600"/>
          </a:xfrm>
        </p:spPr>
        <p:txBody>
          <a:bodyPr anchor="b"/>
          <a:lstStyle>
            <a:lvl1pPr algn="l">
              <a:lnSpc>
                <a:spcPct val="101000"/>
              </a:lnSpc>
              <a:defRPr sz="3551" b="1">
                <a:solidFill>
                  <a:schemeClr val="bg2"/>
                </a:solidFill>
                <a:latin typeface="+mj-lt"/>
              </a:defRPr>
            </a:lvl1pPr>
          </a:lstStyle>
          <a:p>
            <a:r>
              <a:rPr lang="nb-NO"/>
              <a:t>Klikk for å redigere tittelstil</a:t>
            </a:r>
            <a:endParaRPr lang="en-US"/>
          </a:p>
        </p:txBody>
      </p:sp>
      <p:sp>
        <p:nvSpPr>
          <p:cNvPr id="3" name="Subtitle 2"/>
          <p:cNvSpPr>
            <a:spLocks noGrp="1"/>
          </p:cNvSpPr>
          <p:nvPr>
            <p:ph type="subTitle" idx="1" hasCustomPrompt="1"/>
          </p:nvPr>
        </p:nvSpPr>
        <p:spPr>
          <a:xfrm>
            <a:off x="6133669" y="3677098"/>
            <a:ext cx="4432735" cy="570929"/>
          </a:xfrm>
        </p:spPr>
        <p:txBody>
          <a:bodyPr/>
          <a:lstStyle>
            <a:lvl1pPr marL="0" indent="0" algn="l">
              <a:buNone/>
              <a:defRPr sz="2400" b="1">
                <a:solidFill>
                  <a:schemeClr val="bg2"/>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err="1"/>
              <a:t>Navn</a:t>
            </a:r>
            <a:r>
              <a:rPr lang="en-US"/>
              <a:t> </a:t>
            </a:r>
            <a:r>
              <a:rPr lang="en-US" err="1"/>
              <a:t>Etternavn</a:t>
            </a:r>
            <a:endParaRPr lang="en-US"/>
          </a:p>
        </p:txBody>
      </p:sp>
      <p:sp>
        <p:nvSpPr>
          <p:cNvPr id="4" name="Date Placeholder 3"/>
          <p:cNvSpPr>
            <a:spLocks noGrp="1"/>
          </p:cNvSpPr>
          <p:nvPr>
            <p:ph type="dt" sz="half" idx="10"/>
          </p:nvPr>
        </p:nvSpPr>
        <p:spPr>
          <a:xfrm>
            <a:off x="6133669" y="4327031"/>
            <a:ext cx="4432734" cy="365125"/>
          </a:xfrm>
          <a:prstGeom prst="rect">
            <a:avLst/>
          </a:prstGeom>
        </p:spPr>
        <p:txBody>
          <a:bodyPr lIns="0" tIns="0" rIns="0" bIns="0"/>
          <a:lstStyle>
            <a:lvl1pPr>
              <a:defRPr sz="1900">
                <a:solidFill>
                  <a:schemeClr val="bg2"/>
                </a:solidFill>
              </a:defRPr>
            </a:lvl1pPr>
          </a:lstStyle>
          <a:p>
            <a:r>
              <a:rPr lang="en-US"/>
              <a:t>Dato</a:t>
            </a:r>
          </a:p>
        </p:txBody>
      </p:sp>
      <p:sp>
        <p:nvSpPr>
          <p:cNvPr id="5" name="Footer Placeholder 4"/>
          <p:cNvSpPr>
            <a:spLocks noGrp="1"/>
          </p:cNvSpPr>
          <p:nvPr>
            <p:ph type="ftr" sz="quarter" idx="11"/>
          </p:nvPr>
        </p:nvSpPr>
        <p:spPr/>
        <p:txBody>
          <a:bodyPr/>
          <a:lstStyle>
            <a:lvl1pPr>
              <a:defRPr>
                <a:solidFill>
                  <a:schemeClr val="bg2"/>
                </a:solidFill>
              </a:defRPr>
            </a:lvl1pPr>
          </a:lstStyle>
          <a:p>
            <a:r>
              <a:rPr lang="en-US" err="1"/>
              <a:t>Tittel</a:t>
            </a:r>
            <a:endParaRPr lang="en-US"/>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A3EA19EE-7D28-4E4D-B4E9-85CE96A93ECD}" type="slidenum">
              <a:rPr lang="en-US" smtClean="0"/>
              <a:pPr/>
              <a:t>‹#›</a:t>
            </a:fld>
            <a:endParaRPr lang="en-US"/>
          </a:p>
        </p:txBody>
      </p:sp>
      <p:sp>
        <p:nvSpPr>
          <p:cNvPr id="11" name="TextBox 10">
            <a:extLst>
              <a:ext uri="{FF2B5EF4-FFF2-40B4-BE49-F238E27FC236}">
                <a16:creationId xmlns:a16="http://schemas.microsoft.com/office/drawing/2014/main" id="{0C19A489-901A-434F-985B-C5A838692032}"/>
              </a:ext>
            </a:extLst>
          </p:cNvPr>
          <p:cNvSpPr txBox="1"/>
          <p:nvPr userDrawn="1"/>
        </p:nvSpPr>
        <p:spPr>
          <a:xfrm>
            <a:off x="403081" y="6482054"/>
            <a:ext cx="1776841" cy="246221"/>
          </a:xfrm>
          <a:prstGeom prst="rect">
            <a:avLst/>
          </a:prstGeom>
          <a:noFill/>
        </p:spPr>
        <p:txBody>
          <a:bodyPr wrap="square" rtlCol="0">
            <a:spAutoFit/>
          </a:bodyPr>
          <a:lstStyle/>
          <a:p>
            <a:r>
              <a:rPr lang="nb-NO" sz="1000" b="1">
                <a:solidFill>
                  <a:schemeClr val="bg2"/>
                </a:solidFill>
                <a:latin typeface="+mj-lt"/>
              </a:rPr>
              <a:t>Norges Bygdekvinnelag</a:t>
            </a:r>
            <a:endParaRPr lang="en-US" sz="1000" b="1">
              <a:solidFill>
                <a:schemeClr val="bg2"/>
              </a:solidFill>
              <a:latin typeface="+mj-lt"/>
            </a:endParaRPr>
          </a:p>
        </p:txBody>
      </p:sp>
      <p:pic>
        <p:nvPicPr>
          <p:cNvPr id="12" name="Graphic 11">
            <a:extLst>
              <a:ext uri="{FF2B5EF4-FFF2-40B4-BE49-F238E27FC236}">
                <a16:creationId xmlns:a16="http://schemas.microsoft.com/office/drawing/2014/main" id="{1C0993ED-570B-4EB8-87E2-566670B3FA5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64622" y="2243418"/>
            <a:ext cx="2383811" cy="2371164"/>
          </a:xfrm>
          <a:prstGeom prst="rect">
            <a:avLst/>
          </a:prstGeom>
        </p:spPr>
      </p:pic>
    </p:spTree>
    <p:extLst>
      <p:ext uri="{BB962C8B-B14F-4D97-AF65-F5344CB8AC3E}">
        <p14:creationId xmlns:p14="http://schemas.microsoft.com/office/powerpoint/2010/main" val="3857253281"/>
      </p:ext>
    </p:extLst>
  </p:cSld>
  <p:clrMapOvr>
    <a:masterClrMapping/>
  </p:clrMapOvr>
  <p:extLst>
    <p:ext uri="{DCECCB84-F9BA-43D5-87BE-67443E8EF086}">
      <p15:sldGuideLst xmlns:p15="http://schemas.microsoft.com/office/powerpoint/2012/main">
        <p15:guide id="1" orient="horz" pos="1412" userDrawn="1">
          <p15:clr>
            <a:srgbClr val="A4A3A4"/>
          </p15:clr>
        </p15:guide>
        <p15:guide id="2" orient="horz" pos="2908" userDrawn="1">
          <p15:clr>
            <a:srgbClr val="A4A3A4"/>
          </p15:clr>
        </p15:guide>
        <p15:guide id="3" pos="2797" userDrawn="1">
          <p15:clr>
            <a:srgbClr val="A4A3A4"/>
          </p15:clr>
        </p15:guide>
        <p15:guide id="4" pos="1300" userDrawn="1">
          <p15:clr>
            <a:srgbClr val="A4A3A4"/>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ort bil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Tittel</a:t>
            </a:r>
          </a:p>
        </p:txBody>
      </p:sp>
      <p:sp>
        <p:nvSpPr>
          <p:cNvPr id="6" name="Slide Number Placeholder 5"/>
          <p:cNvSpPr>
            <a:spLocks noGrp="1"/>
          </p:cNvSpPr>
          <p:nvPr>
            <p:ph type="sldNum" sz="quarter" idx="12"/>
          </p:nvPr>
        </p:nvSpPr>
        <p:spPr/>
        <p:txBody>
          <a:bodyPr/>
          <a:lstStyle/>
          <a:p>
            <a:fld id="{A3EA19EE-7D28-4E4D-B4E9-85CE96A93ECD}" type="slidenum">
              <a:rPr lang="en-US" smtClean="0"/>
              <a:t>‹#›</a:t>
            </a:fld>
            <a:endParaRPr lang="en-US"/>
          </a:p>
        </p:txBody>
      </p:sp>
      <p:sp>
        <p:nvSpPr>
          <p:cNvPr id="10" name="Picture Placeholder 9">
            <a:extLst>
              <a:ext uri="{FF2B5EF4-FFF2-40B4-BE49-F238E27FC236}">
                <a16:creationId xmlns:a16="http://schemas.microsoft.com/office/drawing/2014/main" id="{532D88FD-057C-4017-83A2-884F617D4F28}"/>
              </a:ext>
            </a:extLst>
          </p:cNvPr>
          <p:cNvSpPr>
            <a:spLocks noGrp="1"/>
          </p:cNvSpPr>
          <p:nvPr>
            <p:ph type="pic" sz="quarter" idx="13"/>
          </p:nvPr>
        </p:nvSpPr>
        <p:spPr>
          <a:xfrm>
            <a:off x="57265" y="54971"/>
            <a:ext cx="12082215" cy="6200503"/>
          </a:xfrm>
          <a:solidFill>
            <a:schemeClr val="bg1">
              <a:lumMod val="85000"/>
            </a:schemeClr>
          </a:solidFill>
        </p:spPr>
        <p:txBody>
          <a:bodyPr/>
          <a:lstStyle>
            <a:lvl1pPr marL="0" indent="0">
              <a:buNone/>
              <a:defRPr sz="1200"/>
            </a:lvl1pPr>
          </a:lstStyle>
          <a:p>
            <a:r>
              <a:rPr lang="nb-NO"/>
              <a:t>Klikk på ikonet for å legge til et bilde</a:t>
            </a:r>
            <a:endParaRPr lang="en-US"/>
          </a:p>
        </p:txBody>
      </p:sp>
    </p:spTree>
    <p:extLst>
      <p:ext uri="{BB962C8B-B14F-4D97-AF65-F5344CB8AC3E}">
        <p14:creationId xmlns:p14="http://schemas.microsoft.com/office/powerpoint/2010/main" val="178466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em bilder">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Tittel</a:t>
            </a:r>
          </a:p>
        </p:txBody>
      </p:sp>
      <p:sp>
        <p:nvSpPr>
          <p:cNvPr id="6" name="Slide Number Placeholder 5"/>
          <p:cNvSpPr>
            <a:spLocks noGrp="1"/>
          </p:cNvSpPr>
          <p:nvPr>
            <p:ph type="sldNum" sz="quarter" idx="12"/>
          </p:nvPr>
        </p:nvSpPr>
        <p:spPr/>
        <p:txBody>
          <a:bodyPr/>
          <a:lstStyle/>
          <a:p>
            <a:fld id="{A3EA19EE-7D28-4E4D-B4E9-85CE96A93ECD}" type="slidenum">
              <a:rPr lang="en-US" smtClean="0"/>
              <a:t>‹#›</a:t>
            </a:fld>
            <a:endParaRPr lang="en-US"/>
          </a:p>
        </p:txBody>
      </p:sp>
      <p:sp>
        <p:nvSpPr>
          <p:cNvPr id="7" name="Picture Placeholder 9">
            <a:extLst>
              <a:ext uri="{FF2B5EF4-FFF2-40B4-BE49-F238E27FC236}">
                <a16:creationId xmlns:a16="http://schemas.microsoft.com/office/drawing/2014/main" id="{E05ECD64-8729-4FB2-A4CA-651C37AEC088}"/>
              </a:ext>
            </a:extLst>
          </p:cNvPr>
          <p:cNvSpPr>
            <a:spLocks noGrp="1"/>
          </p:cNvSpPr>
          <p:nvPr>
            <p:ph type="pic" sz="quarter" idx="14"/>
          </p:nvPr>
        </p:nvSpPr>
        <p:spPr>
          <a:xfrm>
            <a:off x="6153085" y="54970"/>
            <a:ext cx="2960822" cy="3083880"/>
          </a:xfrm>
          <a:solidFill>
            <a:schemeClr val="bg1">
              <a:lumMod val="85000"/>
            </a:schemeClr>
          </a:solidFill>
        </p:spPr>
        <p:txBody>
          <a:bodyPr/>
          <a:lstStyle>
            <a:lvl1pPr marL="0" indent="0">
              <a:buNone/>
              <a:defRPr sz="1200"/>
            </a:lvl1pPr>
          </a:lstStyle>
          <a:p>
            <a:r>
              <a:rPr lang="nb-NO"/>
              <a:t>Klikk på ikonet for å legge til et bilde</a:t>
            </a:r>
            <a:endParaRPr lang="en-US"/>
          </a:p>
        </p:txBody>
      </p:sp>
      <p:sp>
        <p:nvSpPr>
          <p:cNvPr id="8" name="Picture Placeholder 9">
            <a:extLst>
              <a:ext uri="{FF2B5EF4-FFF2-40B4-BE49-F238E27FC236}">
                <a16:creationId xmlns:a16="http://schemas.microsoft.com/office/drawing/2014/main" id="{6926807B-4A30-4EB4-B055-B6958E009A1B}"/>
              </a:ext>
            </a:extLst>
          </p:cNvPr>
          <p:cNvSpPr>
            <a:spLocks noGrp="1"/>
          </p:cNvSpPr>
          <p:nvPr>
            <p:ph type="pic" sz="quarter" idx="15"/>
          </p:nvPr>
        </p:nvSpPr>
        <p:spPr>
          <a:xfrm>
            <a:off x="9166427" y="54970"/>
            <a:ext cx="2973053" cy="3083880"/>
          </a:xfrm>
          <a:solidFill>
            <a:schemeClr val="bg1">
              <a:lumMod val="85000"/>
            </a:schemeClr>
          </a:solidFill>
        </p:spPr>
        <p:txBody>
          <a:bodyPr/>
          <a:lstStyle>
            <a:lvl1pPr marL="0" indent="0">
              <a:buNone/>
              <a:defRPr sz="1200"/>
            </a:lvl1pPr>
          </a:lstStyle>
          <a:p>
            <a:r>
              <a:rPr lang="nb-NO"/>
              <a:t>Klikk på ikonet for å legge til et bilde</a:t>
            </a:r>
            <a:endParaRPr lang="en-US"/>
          </a:p>
        </p:txBody>
      </p:sp>
      <p:sp>
        <p:nvSpPr>
          <p:cNvPr id="9" name="Picture Placeholder 9">
            <a:extLst>
              <a:ext uri="{FF2B5EF4-FFF2-40B4-BE49-F238E27FC236}">
                <a16:creationId xmlns:a16="http://schemas.microsoft.com/office/drawing/2014/main" id="{C0643C92-0771-4C0D-A909-EF8310F0AF10}"/>
              </a:ext>
            </a:extLst>
          </p:cNvPr>
          <p:cNvSpPr>
            <a:spLocks noGrp="1"/>
          </p:cNvSpPr>
          <p:nvPr>
            <p:ph type="pic" sz="quarter" idx="16"/>
          </p:nvPr>
        </p:nvSpPr>
        <p:spPr>
          <a:xfrm>
            <a:off x="6153085" y="3183652"/>
            <a:ext cx="2963527" cy="3071822"/>
          </a:xfrm>
          <a:solidFill>
            <a:schemeClr val="bg1">
              <a:lumMod val="85000"/>
            </a:schemeClr>
          </a:solidFill>
        </p:spPr>
        <p:txBody>
          <a:bodyPr/>
          <a:lstStyle>
            <a:lvl1pPr marL="0" indent="0">
              <a:buNone/>
              <a:defRPr sz="1200"/>
            </a:lvl1pPr>
          </a:lstStyle>
          <a:p>
            <a:r>
              <a:rPr lang="nb-NO"/>
              <a:t>Klikk på ikonet for å legge til et bilde</a:t>
            </a:r>
            <a:endParaRPr lang="en-US"/>
          </a:p>
        </p:txBody>
      </p:sp>
      <p:sp>
        <p:nvSpPr>
          <p:cNvPr id="11" name="Picture Placeholder 9">
            <a:extLst>
              <a:ext uri="{FF2B5EF4-FFF2-40B4-BE49-F238E27FC236}">
                <a16:creationId xmlns:a16="http://schemas.microsoft.com/office/drawing/2014/main" id="{94875F29-865B-4C83-9959-79669CDA9DF3}"/>
              </a:ext>
            </a:extLst>
          </p:cNvPr>
          <p:cNvSpPr>
            <a:spLocks noGrp="1"/>
          </p:cNvSpPr>
          <p:nvPr>
            <p:ph type="pic" sz="quarter" idx="17"/>
          </p:nvPr>
        </p:nvSpPr>
        <p:spPr>
          <a:xfrm>
            <a:off x="9166427" y="3183652"/>
            <a:ext cx="2973053" cy="3071822"/>
          </a:xfrm>
          <a:solidFill>
            <a:schemeClr val="bg1">
              <a:lumMod val="85000"/>
            </a:schemeClr>
          </a:solidFill>
        </p:spPr>
        <p:txBody>
          <a:bodyPr/>
          <a:lstStyle>
            <a:lvl1pPr marL="0" indent="0">
              <a:buNone/>
              <a:defRPr sz="1200"/>
            </a:lvl1pPr>
          </a:lstStyle>
          <a:p>
            <a:r>
              <a:rPr lang="nb-NO"/>
              <a:t>Klikk på ikonet for å legge til et bilde</a:t>
            </a:r>
            <a:endParaRPr lang="en-US"/>
          </a:p>
        </p:txBody>
      </p:sp>
      <p:sp>
        <p:nvSpPr>
          <p:cNvPr id="12" name="Picture Placeholder 9">
            <a:extLst>
              <a:ext uri="{FF2B5EF4-FFF2-40B4-BE49-F238E27FC236}">
                <a16:creationId xmlns:a16="http://schemas.microsoft.com/office/drawing/2014/main" id="{AE1B2CFF-A33A-4763-98FD-3BB5D2C5F022}"/>
              </a:ext>
            </a:extLst>
          </p:cNvPr>
          <p:cNvSpPr>
            <a:spLocks noGrp="1"/>
          </p:cNvSpPr>
          <p:nvPr>
            <p:ph type="pic" sz="quarter" idx="18"/>
          </p:nvPr>
        </p:nvSpPr>
        <p:spPr>
          <a:xfrm>
            <a:off x="57265" y="54971"/>
            <a:ext cx="6019862" cy="6200503"/>
          </a:xfrm>
          <a:solidFill>
            <a:schemeClr val="bg1">
              <a:lumMod val="85000"/>
            </a:schemeClr>
          </a:solidFill>
        </p:spPr>
        <p:txBody>
          <a:bodyPr/>
          <a:lstStyle>
            <a:lvl1pPr marL="0" indent="0">
              <a:buNone/>
              <a:defRPr sz="1200"/>
            </a:lvl1pPr>
          </a:lstStyle>
          <a:p>
            <a:r>
              <a:rPr lang="nb-NO"/>
              <a:t>Klikk på ikonet for å legge til et bilde</a:t>
            </a:r>
            <a:endParaRPr lang="en-US"/>
          </a:p>
        </p:txBody>
      </p:sp>
    </p:spTree>
    <p:extLst>
      <p:ext uri="{BB962C8B-B14F-4D97-AF65-F5344CB8AC3E}">
        <p14:creationId xmlns:p14="http://schemas.microsoft.com/office/powerpoint/2010/main" val="34840626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ilde tittel og tekst">
    <p:spTree>
      <p:nvGrpSpPr>
        <p:cNvPr id="1" name=""/>
        <p:cNvGrpSpPr/>
        <p:nvPr/>
      </p:nvGrpSpPr>
      <p:grpSpPr>
        <a:xfrm>
          <a:off x="0" y="0"/>
          <a:ext cx="0" cy="0"/>
          <a:chOff x="0" y="0"/>
          <a:chExt cx="0" cy="0"/>
        </a:xfrm>
      </p:grpSpPr>
      <p:sp>
        <p:nvSpPr>
          <p:cNvPr id="3" name="Content Placeholder 2"/>
          <p:cNvSpPr>
            <a:spLocks noGrp="1"/>
          </p:cNvSpPr>
          <p:nvPr>
            <p:ph idx="1"/>
          </p:nvPr>
        </p:nvSpPr>
        <p:spPr>
          <a:xfrm>
            <a:off x="446543" y="1749632"/>
            <a:ext cx="5394272" cy="4491252"/>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Footer Placeholder 4"/>
          <p:cNvSpPr>
            <a:spLocks noGrp="1"/>
          </p:cNvSpPr>
          <p:nvPr>
            <p:ph type="ftr" sz="quarter" idx="11"/>
          </p:nvPr>
        </p:nvSpPr>
        <p:spPr/>
        <p:txBody>
          <a:bodyPr/>
          <a:lstStyle/>
          <a:p>
            <a:r>
              <a:rPr lang="en-US" err="1"/>
              <a:t>Tittel</a:t>
            </a:r>
            <a:endParaRPr lang="en-US"/>
          </a:p>
        </p:txBody>
      </p:sp>
      <p:sp>
        <p:nvSpPr>
          <p:cNvPr id="6" name="Slide Number Placeholder 5"/>
          <p:cNvSpPr>
            <a:spLocks noGrp="1"/>
          </p:cNvSpPr>
          <p:nvPr>
            <p:ph type="sldNum" sz="quarter" idx="12"/>
          </p:nvPr>
        </p:nvSpPr>
        <p:spPr/>
        <p:txBody>
          <a:bodyPr/>
          <a:lstStyle/>
          <a:p>
            <a:fld id="{A3EA19EE-7D28-4E4D-B4E9-85CE96A93ECD}" type="slidenum">
              <a:rPr lang="en-US" smtClean="0"/>
              <a:t>‹#›</a:t>
            </a:fld>
            <a:endParaRPr lang="en-US"/>
          </a:p>
        </p:txBody>
      </p:sp>
      <p:sp>
        <p:nvSpPr>
          <p:cNvPr id="7" name="Title 6">
            <a:extLst>
              <a:ext uri="{FF2B5EF4-FFF2-40B4-BE49-F238E27FC236}">
                <a16:creationId xmlns:a16="http://schemas.microsoft.com/office/drawing/2014/main" id="{2377CC30-A60F-446E-B82E-051AEFCC1652}"/>
              </a:ext>
            </a:extLst>
          </p:cNvPr>
          <p:cNvSpPr>
            <a:spLocks noGrp="1"/>
          </p:cNvSpPr>
          <p:nvPr>
            <p:ph type="title" hasCustomPrompt="1"/>
          </p:nvPr>
        </p:nvSpPr>
        <p:spPr>
          <a:xfrm>
            <a:off x="442732" y="834880"/>
            <a:ext cx="5398390" cy="808759"/>
          </a:xfrm>
        </p:spPr>
        <p:txBody>
          <a:bodyPr anchor="t"/>
          <a:lstStyle>
            <a:lvl1pPr>
              <a:defRPr/>
            </a:lvl1pPr>
          </a:lstStyle>
          <a:p>
            <a:r>
              <a:rPr lang="en-US"/>
              <a:t>Title</a:t>
            </a:r>
          </a:p>
        </p:txBody>
      </p:sp>
      <p:sp>
        <p:nvSpPr>
          <p:cNvPr id="14" name="Picture Placeholder 9">
            <a:extLst>
              <a:ext uri="{FF2B5EF4-FFF2-40B4-BE49-F238E27FC236}">
                <a16:creationId xmlns:a16="http://schemas.microsoft.com/office/drawing/2014/main" id="{51623EF6-DC16-45B2-8699-397FB6B6DC83}"/>
              </a:ext>
            </a:extLst>
          </p:cNvPr>
          <p:cNvSpPr>
            <a:spLocks noGrp="1"/>
          </p:cNvSpPr>
          <p:nvPr>
            <p:ph type="pic" sz="quarter" idx="18"/>
          </p:nvPr>
        </p:nvSpPr>
        <p:spPr>
          <a:xfrm>
            <a:off x="6153085" y="54971"/>
            <a:ext cx="5986395" cy="6200503"/>
          </a:xfrm>
          <a:solidFill>
            <a:schemeClr val="bg1">
              <a:lumMod val="85000"/>
            </a:schemeClr>
          </a:solidFill>
        </p:spPr>
        <p:txBody>
          <a:bodyPr/>
          <a:lstStyle>
            <a:lvl1pPr marL="0" indent="0">
              <a:buNone/>
              <a:defRPr sz="1200"/>
            </a:lvl1pPr>
          </a:lstStyle>
          <a:p>
            <a:r>
              <a:rPr lang="nb-NO"/>
              <a:t>Klikk på ikonet for å legge til et bilde</a:t>
            </a:r>
            <a:endParaRPr lang="en-US"/>
          </a:p>
        </p:txBody>
      </p:sp>
    </p:spTree>
    <p:extLst>
      <p:ext uri="{BB962C8B-B14F-4D97-AF65-F5344CB8AC3E}">
        <p14:creationId xmlns:p14="http://schemas.microsoft.com/office/powerpoint/2010/main" val="36938989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tel og tekst">
    <p:spTree>
      <p:nvGrpSpPr>
        <p:cNvPr id="1" name=""/>
        <p:cNvGrpSpPr/>
        <p:nvPr/>
      </p:nvGrpSpPr>
      <p:grpSpPr>
        <a:xfrm>
          <a:off x="0" y="0"/>
          <a:ext cx="0" cy="0"/>
          <a:chOff x="0" y="0"/>
          <a:chExt cx="0" cy="0"/>
        </a:xfrm>
      </p:grpSpPr>
      <p:sp>
        <p:nvSpPr>
          <p:cNvPr id="3" name="Content Placeholder 2"/>
          <p:cNvSpPr>
            <a:spLocks noGrp="1"/>
          </p:cNvSpPr>
          <p:nvPr>
            <p:ph idx="1"/>
          </p:nvPr>
        </p:nvSpPr>
        <p:spPr>
          <a:xfrm>
            <a:off x="3286028" y="1829012"/>
            <a:ext cx="8463111" cy="4411872"/>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Footer Placeholder 4"/>
          <p:cNvSpPr>
            <a:spLocks noGrp="1"/>
          </p:cNvSpPr>
          <p:nvPr>
            <p:ph type="ftr" sz="quarter" idx="11"/>
          </p:nvPr>
        </p:nvSpPr>
        <p:spPr/>
        <p:txBody>
          <a:bodyPr/>
          <a:lstStyle/>
          <a:p>
            <a:r>
              <a:rPr lang="en-US"/>
              <a:t>Tittel</a:t>
            </a:r>
          </a:p>
        </p:txBody>
      </p:sp>
      <p:sp>
        <p:nvSpPr>
          <p:cNvPr id="6" name="Slide Number Placeholder 5"/>
          <p:cNvSpPr>
            <a:spLocks noGrp="1"/>
          </p:cNvSpPr>
          <p:nvPr>
            <p:ph type="sldNum" sz="quarter" idx="12"/>
          </p:nvPr>
        </p:nvSpPr>
        <p:spPr/>
        <p:txBody>
          <a:bodyPr/>
          <a:lstStyle/>
          <a:p>
            <a:fld id="{A3EA19EE-7D28-4E4D-B4E9-85CE96A93ECD}" type="slidenum">
              <a:rPr lang="en-US" smtClean="0"/>
              <a:t>‹#›</a:t>
            </a:fld>
            <a:endParaRPr lang="en-US"/>
          </a:p>
        </p:txBody>
      </p:sp>
      <p:sp>
        <p:nvSpPr>
          <p:cNvPr id="7" name="Title 6">
            <a:extLst>
              <a:ext uri="{FF2B5EF4-FFF2-40B4-BE49-F238E27FC236}">
                <a16:creationId xmlns:a16="http://schemas.microsoft.com/office/drawing/2014/main" id="{2377CC30-A60F-446E-B82E-051AEFCC1652}"/>
              </a:ext>
            </a:extLst>
          </p:cNvPr>
          <p:cNvSpPr>
            <a:spLocks noGrp="1"/>
          </p:cNvSpPr>
          <p:nvPr>
            <p:ph type="title" hasCustomPrompt="1"/>
          </p:nvPr>
        </p:nvSpPr>
        <p:spPr>
          <a:xfrm>
            <a:off x="442732" y="834880"/>
            <a:ext cx="11306407" cy="808759"/>
          </a:xfrm>
        </p:spPr>
        <p:txBody>
          <a:bodyPr anchor="t"/>
          <a:lstStyle>
            <a:lvl1pPr>
              <a:defRPr/>
            </a:lvl1pPr>
          </a:lstStyle>
          <a:p>
            <a:r>
              <a:rPr lang="en-US"/>
              <a:t>Title</a:t>
            </a:r>
          </a:p>
        </p:txBody>
      </p:sp>
    </p:spTree>
    <p:extLst>
      <p:ext uri="{BB962C8B-B14F-4D97-AF65-F5344CB8AC3E}">
        <p14:creationId xmlns:p14="http://schemas.microsoft.com/office/powerpoint/2010/main" val="382202923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42732" y="375947"/>
            <a:ext cx="4994949" cy="1325563"/>
          </a:xfrm>
          <a:prstGeom prst="rect">
            <a:avLst/>
          </a:prstGeom>
        </p:spPr>
        <p:txBody>
          <a:bodyPr vert="horz" lIns="0" tIns="0" rIns="0" bIns="0" rtlCol="0" anchor="ctr">
            <a:noAutofit/>
          </a:bodyPr>
          <a:lstStyle/>
          <a:p>
            <a:r>
              <a:rPr lang="en-US"/>
              <a:t>Title</a:t>
            </a:r>
          </a:p>
        </p:txBody>
      </p:sp>
      <p:sp>
        <p:nvSpPr>
          <p:cNvPr id="3" name="Text Placeholder 2"/>
          <p:cNvSpPr>
            <a:spLocks noGrp="1"/>
          </p:cNvSpPr>
          <p:nvPr>
            <p:ph type="body" idx="1"/>
          </p:nvPr>
        </p:nvSpPr>
        <p:spPr>
          <a:xfrm>
            <a:off x="446543" y="1853262"/>
            <a:ext cx="4991138" cy="3987776"/>
          </a:xfrm>
          <a:prstGeom prst="rect">
            <a:avLst/>
          </a:prstGeom>
        </p:spPr>
        <p:txBody>
          <a:bodyPr vert="horz" lIns="0" tIns="0" rIns="0" bIns="0" rtlCol="0">
            <a:noAutofit/>
          </a:bodyPr>
          <a:lstStyle/>
          <a:p>
            <a:pPr lvl="0"/>
            <a:r>
              <a:rPr lang="en-US" err="1"/>
              <a:t>Tlick</a:t>
            </a:r>
            <a:r>
              <a:rPr lang="en-US"/>
              <a:t> to edit Master text styles</a:t>
            </a:r>
          </a:p>
          <a:p>
            <a:pPr lvl="0"/>
            <a:r>
              <a:rPr lang="en-US"/>
              <a:t>Text</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3286028" y="6400486"/>
            <a:ext cx="2809972" cy="365125"/>
          </a:xfrm>
          <a:prstGeom prst="rect">
            <a:avLst/>
          </a:prstGeom>
        </p:spPr>
        <p:txBody>
          <a:bodyPr vert="horz" lIns="0" tIns="0" rIns="0" bIns="0" rtlCol="0" anchor="ctr"/>
          <a:lstStyle>
            <a:lvl1pPr algn="l">
              <a:defRPr sz="1000" b="1">
                <a:solidFill>
                  <a:schemeClr val="tx2"/>
                </a:solidFill>
                <a:latin typeface="+mj-lt"/>
              </a:defRPr>
            </a:lvl1pPr>
          </a:lstStyle>
          <a:p>
            <a:r>
              <a:rPr lang="en-US" err="1"/>
              <a:t>Tittel</a:t>
            </a:r>
            <a:endParaRPr lang="en-US"/>
          </a:p>
        </p:txBody>
      </p:sp>
      <p:sp>
        <p:nvSpPr>
          <p:cNvPr id="6" name="Slide Number Placeholder 5"/>
          <p:cNvSpPr>
            <a:spLocks noGrp="1"/>
          </p:cNvSpPr>
          <p:nvPr>
            <p:ph type="sldNum" sz="quarter" idx="4"/>
          </p:nvPr>
        </p:nvSpPr>
        <p:spPr>
          <a:xfrm>
            <a:off x="9005939" y="6400486"/>
            <a:ext cx="2743200" cy="365125"/>
          </a:xfrm>
          <a:prstGeom prst="rect">
            <a:avLst/>
          </a:prstGeom>
        </p:spPr>
        <p:txBody>
          <a:bodyPr vert="horz" lIns="0" tIns="0" rIns="0" bIns="0" rtlCol="0" anchor="ctr"/>
          <a:lstStyle>
            <a:lvl1pPr algn="r">
              <a:defRPr sz="1000" b="1">
                <a:solidFill>
                  <a:schemeClr val="tx2"/>
                </a:solidFill>
                <a:latin typeface="+mj-lt"/>
              </a:defRPr>
            </a:lvl1pPr>
          </a:lstStyle>
          <a:p>
            <a:fld id="{A3EA19EE-7D28-4E4D-B4E9-85CE96A93ECD}" type="slidenum">
              <a:rPr lang="en-US" smtClean="0"/>
              <a:pPr/>
              <a:t>‹#›</a:t>
            </a:fld>
            <a:endParaRPr lang="en-US"/>
          </a:p>
        </p:txBody>
      </p:sp>
      <p:sp>
        <p:nvSpPr>
          <p:cNvPr id="9" name="TextBox 8">
            <a:extLst>
              <a:ext uri="{FF2B5EF4-FFF2-40B4-BE49-F238E27FC236}">
                <a16:creationId xmlns:a16="http://schemas.microsoft.com/office/drawing/2014/main" id="{FFC5B5FD-0C17-4881-A1A9-81C96173DD76}"/>
              </a:ext>
            </a:extLst>
          </p:cNvPr>
          <p:cNvSpPr txBox="1"/>
          <p:nvPr userDrawn="1"/>
        </p:nvSpPr>
        <p:spPr>
          <a:xfrm>
            <a:off x="403081" y="6482054"/>
            <a:ext cx="1776841" cy="246221"/>
          </a:xfrm>
          <a:prstGeom prst="rect">
            <a:avLst/>
          </a:prstGeom>
          <a:noFill/>
        </p:spPr>
        <p:txBody>
          <a:bodyPr wrap="square" rtlCol="0">
            <a:spAutoFit/>
          </a:bodyPr>
          <a:lstStyle/>
          <a:p>
            <a:r>
              <a:rPr lang="nb-NO" sz="1000" b="1">
                <a:solidFill>
                  <a:schemeClr val="tx2"/>
                </a:solidFill>
                <a:latin typeface="+mj-lt"/>
              </a:rPr>
              <a:t>Norges Bygdekvinnelag</a:t>
            </a:r>
            <a:endParaRPr lang="en-US" sz="1000" b="1">
              <a:solidFill>
                <a:schemeClr val="tx2"/>
              </a:solidFill>
              <a:latin typeface="+mj-lt"/>
            </a:endParaRPr>
          </a:p>
        </p:txBody>
      </p:sp>
    </p:spTree>
    <p:extLst>
      <p:ext uri="{BB962C8B-B14F-4D97-AF65-F5344CB8AC3E}">
        <p14:creationId xmlns:p14="http://schemas.microsoft.com/office/powerpoint/2010/main" val="1520481338"/>
      </p:ext>
    </p:extLst>
  </p:cSld>
  <p:clrMap bg1="lt1" tx1="dk1" bg2="lt2" tx2="dk2" accent1="accent1" accent2="accent2" accent3="accent3" accent4="accent4" accent5="accent5" accent6="accent6" hlink="hlink" folHlink="folHlink"/>
  <p:sldLayoutIdLst>
    <p:sldLayoutId id="2147483661" r:id="rId1"/>
    <p:sldLayoutId id="2147483673" r:id="rId2"/>
    <p:sldLayoutId id="2147483663" r:id="rId3"/>
    <p:sldLayoutId id="2147483674" r:id="rId4"/>
    <p:sldLayoutId id="2147483662" r:id="rId5"/>
    <p:sldLayoutId id="2147483675" r:id="rId6"/>
  </p:sldLayoutIdLst>
  <p:hf hdr="0"/>
  <p:txStyles>
    <p:titleStyle>
      <a:lvl1pPr algn="l" defTabSz="914446" rtl="0" eaLnBrk="1" latinLnBrk="0" hangingPunct="1">
        <a:lnSpc>
          <a:spcPct val="90000"/>
        </a:lnSpc>
        <a:spcBef>
          <a:spcPct val="0"/>
        </a:spcBef>
        <a:buNone/>
        <a:defRPr sz="3001" b="1" kern="1200">
          <a:solidFill>
            <a:schemeClr val="tx2"/>
          </a:solidFill>
          <a:latin typeface="+mj-lt"/>
          <a:ea typeface="+mj-ea"/>
          <a:cs typeface="+mj-cs"/>
        </a:defRPr>
      </a:lvl1pPr>
    </p:titleStyle>
    <p:bodyStyle>
      <a:lvl1pPr marL="130201" indent="-130201" algn="l" defTabSz="914446" rtl="0" eaLnBrk="1" latinLnBrk="0" hangingPunct="1">
        <a:lnSpc>
          <a:spcPct val="140000"/>
        </a:lnSpc>
        <a:spcBef>
          <a:spcPts val="500"/>
        </a:spcBef>
        <a:buSzPct val="80000"/>
        <a:buFont typeface="Arial" panose="020B0604020202020204" pitchFamily="34" charset="0"/>
        <a:buChar char="•"/>
        <a:defRPr sz="1800" kern="1200">
          <a:solidFill>
            <a:schemeClr val="tx2"/>
          </a:solidFill>
          <a:latin typeface="+mn-lt"/>
          <a:ea typeface="+mn-ea"/>
          <a:cs typeface="+mn-cs"/>
        </a:defRPr>
      </a:lvl1pPr>
      <a:lvl2pPr marL="685834" indent="-228611" algn="l" defTabSz="914446" rtl="0" eaLnBrk="1" latinLnBrk="0" hangingPunct="1">
        <a:lnSpc>
          <a:spcPct val="140000"/>
        </a:lnSpc>
        <a:spcBef>
          <a:spcPts val="500"/>
        </a:spcBef>
        <a:buSzPct val="80000"/>
        <a:buFont typeface="Arial" panose="020B0604020202020204" pitchFamily="34" charset="0"/>
        <a:buChar char="•"/>
        <a:defRPr sz="1800" kern="1200">
          <a:solidFill>
            <a:schemeClr val="tx2"/>
          </a:solidFill>
          <a:latin typeface="+mn-lt"/>
          <a:ea typeface="+mn-ea"/>
          <a:cs typeface="+mn-cs"/>
        </a:defRPr>
      </a:lvl2pPr>
      <a:lvl3pPr marL="1143057" indent="-228611" algn="l" defTabSz="914446" rtl="0" eaLnBrk="1" latinLnBrk="0" hangingPunct="1">
        <a:lnSpc>
          <a:spcPct val="14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80" indent="-228611" algn="l" defTabSz="914446" rtl="0" eaLnBrk="1" latinLnBrk="0" hangingPunct="1">
        <a:lnSpc>
          <a:spcPct val="140000"/>
        </a:lnSpc>
        <a:spcBef>
          <a:spcPts val="500"/>
        </a:spcBef>
        <a:buSzPct val="80000"/>
        <a:buFont typeface="Arial" panose="020B0604020202020204" pitchFamily="34" charset="0"/>
        <a:buChar char="•"/>
        <a:defRPr sz="1800" kern="1200">
          <a:solidFill>
            <a:schemeClr val="tx2"/>
          </a:solidFill>
          <a:latin typeface="+mn-lt"/>
          <a:ea typeface="+mn-ea"/>
          <a:cs typeface="+mn-cs"/>
        </a:defRPr>
      </a:lvl4pPr>
      <a:lvl5pPr marL="2057503" indent="-228611" algn="l" defTabSz="914446" rtl="0" eaLnBrk="1" latinLnBrk="0" hangingPunct="1">
        <a:lnSpc>
          <a:spcPct val="140000"/>
        </a:lnSpc>
        <a:spcBef>
          <a:spcPts val="500"/>
        </a:spcBef>
        <a:buSzPct val="80000"/>
        <a:buFont typeface="Arial" panose="020B0604020202020204" pitchFamily="34" charset="0"/>
        <a:buChar char="•"/>
        <a:defRPr sz="1800" kern="1200">
          <a:solidFill>
            <a:schemeClr val="tx2"/>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27.pn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33.png"/><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36.jpe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0604F-42A0-44AA-84D3-28A95CD0B426}"/>
              </a:ext>
            </a:extLst>
          </p:cNvPr>
          <p:cNvSpPr>
            <a:spLocks noGrp="1"/>
          </p:cNvSpPr>
          <p:nvPr>
            <p:ph type="ctrTitle"/>
          </p:nvPr>
        </p:nvSpPr>
        <p:spPr>
          <a:xfrm>
            <a:off x="6133669" y="859659"/>
            <a:ext cx="4432735" cy="2387600"/>
          </a:xfrm>
        </p:spPr>
        <p:txBody>
          <a:bodyPr anchor="b">
            <a:normAutofit/>
          </a:bodyPr>
          <a:lstStyle/>
          <a:p>
            <a:r>
              <a:rPr lang="en-US"/>
              <a:t> </a:t>
            </a:r>
          </a:p>
        </p:txBody>
      </p:sp>
      <p:sp>
        <p:nvSpPr>
          <p:cNvPr id="3" name="Subtitle 2">
            <a:extLst>
              <a:ext uri="{FF2B5EF4-FFF2-40B4-BE49-F238E27FC236}">
                <a16:creationId xmlns:a16="http://schemas.microsoft.com/office/drawing/2014/main" id="{D771FE04-0727-462D-B2D4-737B5E1FF993}"/>
              </a:ext>
            </a:extLst>
          </p:cNvPr>
          <p:cNvSpPr>
            <a:spLocks noGrp="1"/>
          </p:cNvSpPr>
          <p:nvPr>
            <p:ph type="subTitle" idx="1"/>
          </p:nvPr>
        </p:nvSpPr>
        <p:spPr>
          <a:xfrm>
            <a:off x="5345570" y="2785954"/>
            <a:ext cx="5303028" cy="637285"/>
          </a:xfrm>
        </p:spPr>
        <p:txBody>
          <a:bodyPr>
            <a:normAutofit fontScale="70000" lnSpcReduction="20000"/>
          </a:bodyPr>
          <a:lstStyle/>
          <a:p>
            <a:pPr>
              <a:lnSpc>
                <a:spcPct val="130000"/>
              </a:lnSpc>
            </a:pPr>
            <a:r>
              <a:rPr lang="en-US" sz="3200" err="1"/>
              <a:t>Medlemstur</a:t>
            </a:r>
            <a:r>
              <a:rPr lang="en-US" sz="3200"/>
              <a:t> </a:t>
            </a:r>
            <a:r>
              <a:rPr lang="en-US" sz="3200" err="1"/>
              <a:t>til</a:t>
            </a:r>
            <a:r>
              <a:rPr lang="en-US" sz="3200"/>
              <a:t> Guatemala 2025</a:t>
            </a:r>
          </a:p>
          <a:p>
            <a:pPr>
              <a:lnSpc>
                <a:spcPct val="130000"/>
              </a:lnSpc>
            </a:pPr>
            <a:r>
              <a:rPr lang="en-US" sz="1700"/>
              <a:t>17.Februar -2.mars 2025</a:t>
            </a:r>
          </a:p>
          <a:p>
            <a:pPr>
              <a:lnSpc>
                <a:spcPct val="130000"/>
              </a:lnSpc>
            </a:pPr>
            <a:endParaRPr lang="en-US" sz="1700"/>
          </a:p>
          <a:p>
            <a:pPr>
              <a:lnSpc>
                <a:spcPct val="130000"/>
              </a:lnSpc>
            </a:pPr>
            <a:endParaRPr lang="en-US" sz="1700"/>
          </a:p>
          <a:p>
            <a:pPr>
              <a:lnSpc>
                <a:spcPct val="130000"/>
              </a:lnSpc>
            </a:pPr>
            <a:endParaRPr lang="en-US" sz="1700"/>
          </a:p>
        </p:txBody>
      </p:sp>
      <p:sp>
        <p:nvSpPr>
          <p:cNvPr id="4" name="Date Placeholder 3">
            <a:extLst>
              <a:ext uri="{FF2B5EF4-FFF2-40B4-BE49-F238E27FC236}">
                <a16:creationId xmlns:a16="http://schemas.microsoft.com/office/drawing/2014/main" id="{77F1E705-CBBC-4CA3-AF20-85271135A5FF}"/>
              </a:ext>
            </a:extLst>
          </p:cNvPr>
          <p:cNvSpPr>
            <a:spLocks noGrp="1"/>
          </p:cNvSpPr>
          <p:nvPr>
            <p:ph type="dt" sz="half" idx="10"/>
          </p:nvPr>
        </p:nvSpPr>
        <p:spPr>
          <a:xfrm>
            <a:off x="6133669" y="4327031"/>
            <a:ext cx="4432734" cy="365125"/>
          </a:xfrm>
        </p:spPr>
        <p:txBody>
          <a:bodyPr>
            <a:noAutofit/>
          </a:bodyPr>
          <a:lstStyle/>
          <a:p>
            <a:pPr>
              <a:spcAft>
                <a:spcPts val="600"/>
              </a:spcAft>
            </a:pPr>
            <a:r>
              <a:rPr lang="en-US" sz="2000" b="1"/>
              <a:t>Eva Dybwad Alstad </a:t>
            </a:r>
          </a:p>
          <a:p>
            <a:pPr>
              <a:spcAft>
                <a:spcPts val="600"/>
              </a:spcAft>
            </a:pPr>
            <a:r>
              <a:rPr lang="en-US" sz="2000" b="1"/>
              <a:t>- </a:t>
            </a:r>
            <a:r>
              <a:rPr lang="en-US" sz="2000" b="1" err="1"/>
              <a:t>Norges</a:t>
            </a:r>
            <a:r>
              <a:rPr lang="en-US" sz="2000" b="1"/>
              <a:t> </a:t>
            </a:r>
            <a:r>
              <a:rPr lang="en-US" sz="2000" b="1" err="1"/>
              <a:t>Bygdekvinnelag</a:t>
            </a:r>
            <a:r>
              <a:rPr lang="en-US" sz="2000" b="1"/>
              <a:t> </a:t>
            </a:r>
          </a:p>
        </p:txBody>
      </p:sp>
      <p:sp>
        <p:nvSpPr>
          <p:cNvPr id="11" name="Footer Placeholder 4">
            <a:extLst>
              <a:ext uri="{FF2B5EF4-FFF2-40B4-BE49-F238E27FC236}">
                <a16:creationId xmlns:a16="http://schemas.microsoft.com/office/drawing/2014/main" id="{26B3E6AF-8F0C-43D7-4953-40472F18E24B}"/>
              </a:ext>
            </a:extLst>
          </p:cNvPr>
          <p:cNvSpPr>
            <a:spLocks noGrp="1"/>
          </p:cNvSpPr>
          <p:nvPr>
            <p:ph type="ftr" sz="quarter" idx="11"/>
          </p:nvPr>
        </p:nvSpPr>
        <p:spPr>
          <a:xfrm>
            <a:off x="3286028" y="6400486"/>
            <a:ext cx="2809972" cy="365125"/>
          </a:xfrm>
        </p:spPr>
        <p:txBody>
          <a:bodyPr/>
          <a:lstStyle/>
          <a:p>
            <a:pPr>
              <a:spcAft>
                <a:spcPts val="600"/>
              </a:spcAft>
            </a:pPr>
            <a:r>
              <a:rPr lang="en-US" err="1"/>
              <a:t>Tittel</a:t>
            </a:r>
            <a:endParaRPr lang="en-US"/>
          </a:p>
        </p:txBody>
      </p:sp>
      <p:sp>
        <p:nvSpPr>
          <p:cNvPr id="6" name="Slide Number Placeholder 5">
            <a:extLst>
              <a:ext uri="{FF2B5EF4-FFF2-40B4-BE49-F238E27FC236}">
                <a16:creationId xmlns:a16="http://schemas.microsoft.com/office/drawing/2014/main" id="{B9D23270-52E4-4DCB-BFA0-CC4B806F1B18}"/>
              </a:ext>
            </a:extLst>
          </p:cNvPr>
          <p:cNvSpPr>
            <a:spLocks noGrp="1"/>
          </p:cNvSpPr>
          <p:nvPr>
            <p:ph type="sldNum" sz="quarter" idx="12"/>
          </p:nvPr>
        </p:nvSpPr>
        <p:spPr>
          <a:xfrm>
            <a:off x="9005939" y="6400486"/>
            <a:ext cx="2743200" cy="365125"/>
          </a:xfrm>
        </p:spPr>
        <p:txBody>
          <a:bodyPr anchor="ctr">
            <a:normAutofit/>
          </a:bodyPr>
          <a:lstStyle/>
          <a:p>
            <a:pPr>
              <a:spcAft>
                <a:spcPts val="600"/>
              </a:spcAft>
            </a:pPr>
            <a:fld id="{A3EA19EE-7D28-4E4D-B4E9-85CE96A93ECD}" type="slidenum">
              <a:rPr lang="en-US" smtClean="0"/>
              <a:pPr>
                <a:spcAft>
                  <a:spcPts val="600"/>
                </a:spcAft>
              </a:pPr>
              <a:t>1</a:t>
            </a:fld>
            <a:endParaRPr lang="en-US"/>
          </a:p>
        </p:txBody>
      </p:sp>
    </p:spTree>
    <p:extLst>
      <p:ext uri="{BB962C8B-B14F-4D97-AF65-F5344CB8AC3E}">
        <p14:creationId xmlns:p14="http://schemas.microsoft.com/office/powerpoint/2010/main" val="33246641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bunntekst 2">
            <a:extLst>
              <a:ext uri="{FF2B5EF4-FFF2-40B4-BE49-F238E27FC236}">
                <a16:creationId xmlns:a16="http://schemas.microsoft.com/office/drawing/2014/main" id="{C2CFD114-1E7F-A7DF-F7A2-FD231FCA64CF}"/>
              </a:ext>
            </a:extLst>
          </p:cNvPr>
          <p:cNvSpPr>
            <a:spLocks noGrp="1"/>
          </p:cNvSpPr>
          <p:nvPr>
            <p:ph type="ftr" sz="quarter" idx="11"/>
          </p:nvPr>
        </p:nvSpPr>
        <p:spPr/>
        <p:txBody>
          <a:bodyPr/>
          <a:lstStyle/>
          <a:p>
            <a:r>
              <a:rPr lang="en-US" err="1"/>
              <a:t>På</a:t>
            </a:r>
            <a:r>
              <a:rPr lang="en-US"/>
              <a:t> </a:t>
            </a:r>
            <a:r>
              <a:rPr lang="en-US" err="1"/>
              <a:t>besøk</a:t>
            </a:r>
            <a:r>
              <a:rPr lang="en-US"/>
              <a:t> I </a:t>
            </a:r>
            <a:r>
              <a:rPr lang="en-US" err="1"/>
              <a:t>ungdomsgruppa</a:t>
            </a:r>
            <a:r>
              <a:rPr lang="en-US"/>
              <a:t> </a:t>
            </a:r>
            <a:r>
              <a:rPr lang="en-US" err="1"/>
              <a:t>til</a:t>
            </a:r>
            <a:r>
              <a:rPr lang="en-US"/>
              <a:t> AMMID</a:t>
            </a:r>
          </a:p>
        </p:txBody>
      </p:sp>
      <p:sp>
        <p:nvSpPr>
          <p:cNvPr id="4" name="Plassholder for lysbildenummer 3">
            <a:extLst>
              <a:ext uri="{FF2B5EF4-FFF2-40B4-BE49-F238E27FC236}">
                <a16:creationId xmlns:a16="http://schemas.microsoft.com/office/drawing/2014/main" id="{DECFD2BB-7B42-A7D6-DDE2-DF33D2B806AB}"/>
              </a:ext>
            </a:extLst>
          </p:cNvPr>
          <p:cNvSpPr>
            <a:spLocks noGrp="1"/>
          </p:cNvSpPr>
          <p:nvPr>
            <p:ph type="sldNum" sz="quarter" idx="12"/>
          </p:nvPr>
        </p:nvSpPr>
        <p:spPr/>
        <p:txBody>
          <a:bodyPr/>
          <a:lstStyle/>
          <a:p>
            <a:fld id="{A3EA19EE-7D28-4E4D-B4E9-85CE96A93ECD}" type="slidenum">
              <a:rPr lang="en-US" smtClean="0"/>
              <a:t>10</a:t>
            </a:fld>
            <a:endParaRPr lang="en-US"/>
          </a:p>
        </p:txBody>
      </p:sp>
      <p:sp>
        <p:nvSpPr>
          <p:cNvPr id="5" name="Tittel 4">
            <a:extLst>
              <a:ext uri="{FF2B5EF4-FFF2-40B4-BE49-F238E27FC236}">
                <a16:creationId xmlns:a16="http://schemas.microsoft.com/office/drawing/2014/main" id="{0F4C0CFD-568D-BBC8-7FA2-E33B22068A9C}"/>
              </a:ext>
            </a:extLst>
          </p:cNvPr>
          <p:cNvSpPr>
            <a:spLocks noGrp="1"/>
          </p:cNvSpPr>
          <p:nvPr>
            <p:ph type="title"/>
          </p:nvPr>
        </p:nvSpPr>
        <p:spPr>
          <a:xfrm>
            <a:off x="612884" y="4244619"/>
            <a:ext cx="4383967" cy="1289956"/>
          </a:xfrm>
        </p:spPr>
        <p:txBody>
          <a:bodyPr/>
          <a:lstStyle/>
          <a:p>
            <a:r>
              <a:rPr lang="nb-NO"/>
              <a:t>Sophie-skjerf </a:t>
            </a:r>
            <a:br>
              <a:rPr lang="nb-NO"/>
            </a:br>
            <a:r>
              <a:rPr lang="nb-NO"/>
              <a:t>– ble en </a:t>
            </a:r>
            <a:r>
              <a:rPr lang="nb-NO" i="1"/>
              <a:t>hit </a:t>
            </a:r>
            <a:r>
              <a:rPr lang="nb-NO"/>
              <a:t>i denne ungdomsgruppa til AMMID</a:t>
            </a:r>
          </a:p>
        </p:txBody>
      </p:sp>
      <p:pic>
        <p:nvPicPr>
          <p:cNvPr id="10" name="Bilde 9" descr="Et bilde som inneholder klær, person, sko, utendørs&#10;&#10;KI-generert innhold kan være feil.">
            <a:extLst>
              <a:ext uri="{FF2B5EF4-FFF2-40B4-BE49-F238E27FC236}">
                <a16:creationId xmlns:a16="http://schemas.microsoft.com/office/drawing/2014/main" id="{9BC461C0-CC36-2753-4546-D94DD368B8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80850" y="2982686"/>
            <a:ext cx="2563351" cy="3417800"/>
          </a:xfrm>
          <a:prstGeom prst="rect">
            <a:avLst/>
          </a:prstGeom>
        </p:spPr>
      </p:pic>
      <p:pic>
        <p:nvPicPr>
          <p:cNvPr id="9" name="Plassholder for innhold 8">
            <a:extLst>
              <a:ext uri="{FF2B5EF4-FFF2-40B4-BE49-F238E27FC236}">
                <a16:creationId xmlns:a16="http://schemas.microsoft.com/office/drawing/2014/main" id="{FD842799-9D82-7654-A870-377DF7A97779}"/>
              </a:ext>
            </a:extLst>
          </p:cNvPr>
          <p:cNvPicPr>
            <a:picLocks noGrp="1" noChangeAspect="1"/>
          </p:cNvPicPr>
          <p:nvPr>
            <p:ph idx="1"/>
          </p:nvPr>
        </p:nvPicPr>
        <p:blipFill>
          <a:blip r:embed="rId4"/>
          <a:stretch>
            <a:fillRect/>
          </a:stretch>
        </p:blipFill>
        <p:spPr>
          <a:xfrm>
            <a:off x="468828" y="1373825"/>
            <a:ext cx="4621265" cy="2599461"/>
          </a:xfrm>
          <a:prstGeom prst="rect">
            <a:avLst/>
          </a:prstGeom>
        </p:spPr>
      </p:pic>
      <p:sp>
        <p:nvSpPr>
          <p:cNvPr id="2" name="Tittel 4">
            <a:extLst>
              <a:ext uri="{FF2B5EF4-FFF2-40B4-BE49-F238E27FC236}">
                <a16:creationId xmlns:a16="http://schemas.microsoft.com/office/drawing/2014/main" id="{555FCA2E-A95A-D1F3-E5A2-A1B6ABAC1F1F}"/>
              </a:ext>
            </a:extLst>
          </p:cNvPr>
          <p:cNvSpPr txBox="1">
            <a:spLocks/>
          </p:cNvSpPr>
          <p:nvPr/>
        </p:nvSpPr>
        <p:spPr>
          <a:xfrm>
            <a:off x="590370" y="457514"/>
            <a:ext cx="10621916" cy="1289956"/>
          </a:xfrm>
          <a:prstGeom prst="rect">
            <a:avLst/>
          </a:prstGeom>
        </p:spPr>
        <p:txBody>
          <a:bodyPr vert="horz" lIns="0" tIns="0" rIns="0" bIns="0" rtlCol="0" anchor="t">
            <a:noAutofit/>
          </a:bodyPr>
          <a:lstStyle>
            <a:lvl1pPr algn="l" defTabSz="914446" rtl="0" eaLnBrk="1" latinLnBrk="0" hangingPunct="1">
              <a:lnSpc>
                <a:spcPct val="90000"/>
              </a:lnSpc>
              <a:spcBef>
                <a:spcPct val="0"/>
              </a:spcBef>
              <a:buNone/>
              <a:defRPr sz="3001" b="1" kern="1200">
                <a:solidFill>
                  <a:schemeClr val="tx2"/>
                </a:solidFill>
                <a:latin typeface="+mj-lt"/>
                <a:ea typeface="+mj-ea"/>
                <a:cs typeface="+mj-cs"/>
              </a:defRPr>
            </a:lvl1pPr>
          </a:lstStyle>
          <a:p>
            <a:r>
              <a:rPr lang="nb-NO"/>
              <a:t>Bygdekvinner liker jo strikking! </a:t>
            </a:r>
          </a:p>
          <a:p>
            <a:r>
              <a:rPr lang="nb-NO"/>
              <a:t>– så garn og strikkepinner ble med i kofferten</a:t>
            </a:r>
          </a:p>
        </p:txBody>
      </p:sp>
      <p:pic>
        <p:nvPicPr>
          <p:cNvPr id="6" name="Bilde 5">
            <a:extLst>
              <a:ext uri="{FF2B5EF4-FFF2-40B4-BE49-F238E27FC236}">
                <a16:creationId xmlns:a16="http://schemas.microsoft.com/office/drawing/2014/main" id="{34A6200C-F38F-C2C1-DB1C-39C1345BA38C}"/>
              </a:ext>
            </a:extLst>
          </p:cNvPr>
          <p:cNvPicPr>
            <a:picLocks noChangeAspect="1"/>
          </p:cNvPicPr>
          <p:nvPr/>
        </p:nvPicPr>
        <p:blipFill>
          <a:blip r:embed="rId5"/>
          <a:stretch>
            <a:fillRect/>
          </a:stretch>
        </p:blipFill>
        <p:spPr>
          <a:xfrm>
            <a:off x="9177255" y="92389"/>
            <a:ext cx="2566946" cy="2672582"/>
          </a:xfrm>
          <a:prstGeom prst="rect">
            <a:avLst/>
          </a:prstGeom>
        </p:spPr>
      </p:pic>
      <p:pic>
        <p:nvPicPr>
          <p:cNvPr id="7" name="Bilde 6">
            <a:extLst>
              <a:ext uri="{FF2B5EF4-FFF2-40B4-BE49-F238E27FC236}">
                <a16:creationId xmlns:a16="http://schemas.microsoft.com/office/drawing/2014/main" id="{91502278-12FF-F91D-43C2-5D83714E7695}"/>
              </a:ext>
            </a:extLst>
          </p:cNvPr>
          <p:cNvPicPr>
            <a:picLocks noChangeAspect="1"/>
          </p:cNvPicPr>
          <p:nvPr/>
        </p:nvPicPr>
        <p:blipFill>
          <a:blip r:embed="rId6"/>
          <a:stretch>
            <a:fillRect/>
          </a:stretch>
        </p:blipFill>
        <p:spPr>
          <a:xfrm>
            <a:off x="5156622" y="1373825"/>
            <a:ext cx="3674747" cy="4899663"/>
          </a:xfrm>
          <a:prstGeom prst="rect">
            <a:avLst/>
          </a:prstGeom>
        </p:spPr>
      </p:pic>
    </p:spTree>
    <p:extLst>
      <p:ext uri="{BB962C8B-B14F-4D97-AF65-F5344CB8AC3E}">
        <p14:creationId xmlns:p14="http://schemas.microsoft.com/office/powerpoint/2010/main" val="893103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ssholder for innhold 7" descr="Et bilde som inneholder person, mais, klær, mat&#10;&#10;KI-generert innhold kan være feil.">
            <a:extLst>
              <a:ext uri="{FF2B5EF4-FFF2-40B4-BE49-F238E27FC236}">
                <a16:creationId xmlns:a16="http://schemas.microsoft.com/office/drawing/2014/main" id="{02E8BBA9-28F5-760E-D5C4-C1C0A42CF46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5400000">
            <a:off x="-82532" y="2446271"/>
            <a:ext cx="4202110" cy="3151582"/>
          </a:xfrm>
        </p:spPr>
      </p:pic>
      <p:sp>
        <p:nvSpPr>
          <p:cNvPr id="2" name="Plassholder for bunntekst 1">
            <a:extLst>
              <a:ext uri="{FF2B5EF4-FFF2-40B4-BE49-F238E27FC236}">
                <a16:creationId xmlns:a16="http://schemas.microsoft.com/office/drawing/2014/main" id="{C8415134-DE6E-E2E6-D2D1-A4C2FBF27079}"/>
              </a:ext>
            </a:extLst>
          </p:cNvPr>
          <p:cNvSpPr>
            <a:spLocks noGrp="1"/>
          </p:cNvSpPr>
          <p:nvPr>
            <p:ph type="ftr" sz="quarter" idx="11"/>
          </p:nvPr>
        </p:nvSpPr>
        <p:spPr>
          <a:xfrm>
            <a:off x="3286028" y="6400486"/>
            <a:ext cx="2809972" cy="365125"/>
          </a:xfrm>
        </p:spPr>
        <p:txBody>
          <a:bodyPr anchor="ctr">
            <a:normAutofit/>
          </a:bodyPr>
          <a:lstStyle/>
          <a:p>
            <a:pPr>
              <a:spcAft>
                <a:spcPts val="600"/>
              </a:spcAft>
            </a:pPr>
            <a:r>
              <a:rPr lang="en-US"/>
              <a:t>Tittel</a:t>
            </a:r>
          </a:p>
        </p:txBody>
      </p:sp>
      <p:sp>
        <p:nvSpPr>
          <p:cNvPr id="3" name="Plassholder for lysbildenummer 2">
            <a:extLst>
              <a:ext uri="{FF2B5EF4-FFF2-40B4-BE49-F238E27FC236}">
                <a16:creationId xmlns:a16="http://schemas.microsoft.com/office/drawing/2014/main" id="{717DE8C5-A9CA-B511-8978-0EB137ED2BFA}"/>
              </a:ext>
            </a:extLst>
          </p:cNvPr>
          <p:cNvSpPr>
            <a:spLocks noGrp="1"/>
          </p:cNvSpPr>
          <p:nvPr>
            <p:ph type="sldNum" sz="quarter" idx="12"/>
          </p:nvPr>
        </p:nvSpPr>
        <p:spPr>
          <a:xfrm>
            <a:off x="9005939" y="6400486"/>
            <a:ext cx="2743200" cy="365125"/>
          </a:xfrm>
        </p:spPr>
        <p:txBody>
          <a:bodyPr anchor="ctr">
            <a:normAutofit/>
          </a:bodyPr>
          <a:lstStyle/>
          <a:p>
            <a:pPr>
              <a:spcAft>
                <a:spcPts val="600"/>
              </a:spcAft>
            </a:pPr>
            <a:fld id="{A3EA19EE-7D28-4E4D-B4E9-85CE96A93ECD}" type="slidenum">
              <a:rPr lang="en-US" smtClean="0"/>
              <a:pPr>
                <a:spcAft>
                  <a:spcPts val="600"/>
                </a:spcAft>
              </a:pPr>
              <a:t>11</a:t>
            </a:fld>
            <a:endParaRPr lang="en-US"/>
          </a:p>
        </p:txBody>
      </p:sp>
      <p:sp>
        <p:nvSpPr>
          <p:cNvPr id="13" name="Title 4">
            <a:extLst>
              <a:ext uri="{FF2B5EF4-FFF2-40B4-BE49-F238E27FC236}">
                <a16:creationId xmlns:a16="http://schemas.microsoft.com/office/drawing/2014/main" id="{3CA77A9C-3586-2E22-20F5-3AD531BC30AA}"/>
              </a:ext>
            </a:extLst>
          </p:cNvPr>
          <p:cNvSpPr>
            <a:spLocks noGrp="1"/>
          </p:cNvSpPr>
          <p:nvPr>
            <p:ph type="title"/>
          </p:nvPr>
        </p:nvSpPr>
        <p:spPr>
          <a:xfrm>
            <a:off x="442732" y="834880"/>
            <a:ext cx="11565118" cy="808759"/>
          </a:xfrm>
        </p:spPr>
        <p:txBody>
          <a:bodyPr/>
          <a:lstStyle/>
          <a:p>
            <a:r>
              <a:rPr lang="en-US" err="1"/>
              <a:t>På</a:t>
            </a:r>
            <a:r>
              <a:rPr lang="en-US"/>
              <a:t> </a:t>
            </a:r>
            <a:r>
              <a:rPr lang="en-US" err="1"/>
              <a:t>besøk</a:t>
            </a:r>
            <a:r>
              <a:rPr lang="en-US"/>
              <a:t> </a:t>
            </a:r>
            <a:r>
              <a:rPr lang="en-US" err="1"/>
              <a:t>på</a:t>
            </a:r>
            <a:r>
              <a:rPr lang="en-US"/>
              <a:t> </a:t>
            </a:r>
            <a:r>
              <a:rPr lang="en-US" err="1"/>
              <a:t>frøbanken</a:t>
            </a:r>
            <a:r>
              <a:rPr lang="en-US"/>
              <a:t> i La Reforma – </a:t>
            </a:r>
            <a:r>
              <a:rPr lang="en-US" err="1"/>
              <a:t>en</a:t>
            </a:r>
            <a:r>
              <a:rPr lang="en-US"/>
              <a:t> </a:t>
            </a:r>
            <a:r>
              <a:rPr lang="en-US" err="1"/>
              <a:t>kvinnegruppe</a:t>
            </a:r>
            <a:r>
              <a:rPr lang="en-US"/>
              <a:t> driver med </a:t>
            </a:r>
            <a:r>
              <a:rPr lang="en-US" err="1"/>
              <a:t>treplanting</a:t>
            </a:r>
            <a:r>
              <a:rPr lang="en-US"/>
              <a:t> </a:t>
            </a:r>
            <a:r>
              <a:rPr lang="en-US" err="1"/>
              <a:t>og</a:t>
            </a:r>
            <a:r>
              <a:rPr lang="en-US"/>
              <a:t> </a:t>
            </a:r>
            <a:r>
              <a:rPr lang="en-US" err="1"/>
              <a:t>klimatilpassning</a:t>
            </a:r>
            <a:r>
              <a:rPr lang="en-US"/>
              <a:t> i 3000 </a:t>
            </a:r>
            <a:r>
              <a:rPr lang="en-US" err="1"/>
              <a:t>moh</a:t>
            </a:r>
            <a:r>
              <a:rPr lang="en-US"/>
              <a:t>.</a:t>
            </a:r>
          </a:p>
        </p:txBody>
      </p:sp>
      <p:pic>
        <p:nvPicPr>
          <p:cNvPr id="6" name="Plassholder for bilde 5" descr="Et bilde som inneholder utendørs, klær, person, plante&#10;&#10;KI-generert innhold kan være feil.">
            <a:extLst>
              <a:ext uri="{FF2B5EF4-FFF2-40B4-BE49-F238E27FC236}">
                <a16:creationId xmlns:a16="http://schemas.microsoft.com/office/drawing/2014/main" id="{463A31C8-26AE-C6CB-76C4-242E217B1F84}"/>
              </a:ext>
            </a:extLst>
          </p:cNvPr>
          <p:cNvPicPr>
            <a:picLocks noGrp="1" noChangeAspect="1"/>
          </p:cNvPicPr>
          <p:nvPr>
            <p:ph type="pic" sz="quarter" idx="18"/>
          </p:nvPr>
        </p:nvPicPr>
        <p:blipFill>
          <a:blip r:embed="rId4">
            <a:extLst>
              <a:ext uri="{28A0092B-C50C-407E-A947-70E740481C1C}">
                <a14:useLocalDpi xmlns:a14="http://schemas.microsoft.com/office/drawing/2010/main" val="0"/>
              </a:ext>
            </a:extLst>
          </a:blip>
          <a:srcRect t="11450" r="2" b="10869"/>
          <a:stretch/>
        </p:blipFill>
        <p:spPr>
          <a:xfrm>
            <a:off x="3670300" y="1921007"/>
            <a:ext cx="4057008" cy="4202110"/>
          </a:xfrm>
          <a:noFill/>
        </p:spPr>
      </p:pic>
      <p:pic>
        <p:nvPicPr>
          <p:cNvPr id="12" name="Bilde 11">
            <a:extLst>
              <a:ext uri="{FF2B5EF4-FFF2-40B4-BE49-F238E27FC236}">
                <a16:creationId xmlns:a16="http://schemas.microsoft.com/office/drawing/2014/main" id="{462FC183-F408-4C37-16B4-5A6BDD37639C}"/>
              </a:ext>
            </a:extLst>
          </p:cNvPr>
          <p:cNvPicPr>
            <a:picLocks noChangeAspect="1"/>
          </p:cNvPicPr>
          <p:nvPr/>
        </p:nvPicPr>
        <p:blipFill>
          <a:blip r:embed="rId5"/>
          <a:stretch>
            <a:fillRect/>
          </a:stretch>
        </p:blipFill>
        <p:spPr>
          <a:xfrm>
            <a:off x="7803293" y="1921007"/>
            <a:ext cx="3151583" cy="4202110"/>
          </a:xfrm>
          <a:prstGeom prst="rect">
            <a:avLst/>
          </a:prstGeom>
        </p:spPr>
      </p:pic>
    </p:spTree>
    <p:extLst>
      <p:ext uri="{BB962C8B-B14F-4D97-AF65-F5344CB8AC3E}">
        <p14:creationId xmlns:p14="http://schemas.microsoft.com/office/powerpoint/2010/main" val="11584997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innhold 6" descr="Et bilde som inneholder klær, vevstol, person, fabrikk&#10;&#10;KI-generert innhold kan være feil.">
            <a:extLst>
              <a:ext uri="{FF2B5EF4-FFF2-40B4-BE49-F238E27FC236}">
                <a16:creationId xmlns:a16="http://schemas.microsoft.com/office/drawing/2014/main" id="{E6CE8BB0-A90A-635B-96ED-3B38D1C87E5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84720" y="2471395"/>
            <a:ext cx="3197222" cy="4262964"/>
          </a:xfrm>
          <a:effectLst>
            <a:glow rad="127000">
              <a:schemeClr val="tx2">
                <a:lumMod val="20000"/>
                <a:lumOff val="80000"/>
              </a:schemeClr>
            </a:glow>
          </a:effectLst>
        </p:spPr>
      </p:pic>
      <p:sp>
        <p:nvSpPr>
          <p:cNvPr id="3" name="Plassholder for bunntekst 2">
            <a:extLst>
              <a:ext uri="{FF2B5EF4-FFF2-40B4-BE49-F238E27FC236}">
                <a16:creationId xmlns:a16="http://schemas.microsoft.com/office/drawing/2014/main" id="{7743DB96-6A45-3972-6D37-59A64F0C39DD}"/>
              </a:ext>
            </a:extLst>
          </p:cNvPr>
          <p:cNvSpPr>
            <a:spLocks noGrp="1"/>
          </p:cNvSpPr>
          <p:nvPr>
            <p:ph type="ftr" sz="quarter" idx="11"/>
          </p:nvPr>
        </p:nvSpPr>
        <p:spPr/>
        <p:txBody>
          <a:bodyPr/>
          <a:lstStyle/>
          <a:p>
            <a:r>
              <a:rPr lang="en-US"/>
              <a:t>Tittel</a:t>
            </a:r>
          </a:p>
        </p:txBody>
      </p:sp>
      <p:sp>
        <p:nvSpPr>
          <p:cNvPr id="4" name="Plassholder for lysbildenummer 3">
            <a:extLst>
              <a:ext uri="{FF2B5EF4-FFF2-40B4-BE49-F238E27FC236}">
                <a16:creationId xmlns:a16="http://schemas.microsoft.com/office/drawing/2014/main" id="{4E941586-8C5A-C4ED-57EE-87E7B64398FD}"/>
              </a:ext>
            </a:extLst>
          </p:cNvPr>
          <p:cNvSpPr>
            <a:spLocks noGrp="1"/>
          </p:cNvSpPr>
          <p:nvPr>
            <p:ph type="sldNum" sz="quarter" idx="12"/>
          </p:nvPr>
        </p:nvSpPr>
        <p:spPr/>
        <p:txBody>
          <a:bodyPr/>
          <a:lstStyle/>
          <a:p>
            <a:fld id="{A3EA19EE-7D28-4E4D-B4E9-85CE96A93ECD}" type="slidenum">
              <a:rPr lang="en-US" smtClean="0"/>
              <a:t>12</a:t>
            </a:fld>
            <a:endParaRPr lang="en-US"/>
          </a:p>
        </p:txBody>
      </p:sp>
      <p:sp>
        <p:nvSpPr>
          <p:cNvPr id="5" name="Tittel 4">
            <a:extLst>
              <a:ext uri="{FF2B5EF4-FFF2-40B4-BE49-F238E27FC236}">
                <a16:creationId xmlns:a16="http://schemas.microsoft.com/office/drawing/2014/main" id="{84D93797-3878-64AF-56A7-65B81EF6AE26}"/>
              </a:ext>
            </a:extLst>
          </p:cNvPr>
          <p:cNvSpPr>
            <a:spLocks noGrp="1"/>
          </p:cNvSpPr>
          <p:nvPr>
            <p:ph type="title"/>
          </p:nvPr>
        </p:nvSpPr>
        <p:spPr>
          <a:xfrm>
            <a:off x="5359399" y="834880"/>
            <a:ext cx="6389739" cy="808759"/>
          </a:xfrm>
        </p:spPr>
        <p:txBody>
          <a:bodyPr/>
          <a:lstStyle/>
          <a:p>
            <a:r>
              <a:rPr lang="nb-NO"/>
              <a:t>Besøk hos </a:t>
            </a:r>
            <a:r>
              <a:rPr lang="nb-NO" err="1"/>
              <a:t>håndtverks</a:t>
            </a:r>
            <a:r>
              <a:rPr lang="nb-NO"/>
              <a:t>-gruppa i </a:t>
            </a:r>
            <a:r>
              <a:rPr lang="nb-NO" err="1"/>
              <a:t>Chamaque</a:t>
            </a:r>
            <a:endParaRPr lang="nb-NO"/>
          </a:p>
        </p:txBody>
      </p:sp>
      <p:pic>
        <p:nvPicPr>
          <p:cNvPr id="9" name="Bilde 8" descr="Et bilde som inneholder klær, person, utendørs, sko&#10;&#10;KI-generert innhold kan være feil.">
            <a:extLst>
              <a:ext uri="{FF2B5EF4-FFF2-40B4-BE49-F238E27FC236}">
                <a16:creationId xmlns:a16="http://schemas.microsoft.com/office/drawing/2014/main" id="{3F86E931-507D-D653-1E1B-8756871CD3BE}"/>
              </a:ext>
            </a:extLst>
          </p:cNvPr>
          <p:cNvPicPr>
            <a:picLocks noChangeAspect="1"/>
          </p:cNvPicPr>
          <p:nvPr/>
        </p:nvPicPr>
        <p:blipFill>
          <a:blip r:embed="rId4">
            <a:extLst>
              <a:ext uri="{28A0092B-C50C-407E-A947-70E740481C1C}">
                <a14:useLocalDpi xmlns:a14="http://schemas.microsoft.com/office/drawing/2010/main" val="0"/>
              </a:ext>
            </a:extLst>
          </a:blip>
          <a:srcRect t="4352"/>
          <a:stretch/>
        </p:blipFill>
        <p:spPr>
          <a:xfrm>
            <a:off x="8554268" y="2471395"/>
            <a:ext cx="3367197" cy="4294216"/>
          </a:xfrm>
          <a:prstGeom prst="rect">
            <a:avLst/>
          </a:prstGeom>
        </p:spPr>
      </p:pic>
      <p:pic>
        <p:nvPicPr>
          <p:cNvPr id="10" name="Bilde 9">
            <a:extLst>
              <a:ext uri="{FF2B5EF4-FFF2-40B4-BE49-F238E27FC236}">
                <a16:creationId xmlns:a16="http://schemas.microsoft.com/office/drawing/2014/main" id="{09AA6931-EFDA-036D-757C-CACD9B0CCC07}"/>
              </a:ext>
            </a:extLst>
          </p:cNvPr>
          <p:cNvPicPr>
            <a:picLocks noChangeAspect="1"/>
          </p:cNvPicPr>
          <p:nvPr/>
        </p:nvPicPr>
        <p:blipFill>
          <a:blip r:embed="rId5"/>
          <a:stretch>
            <a:fillRect/>
          </a:stretch>
        </p:blipFill>
        <p:spPr>
          <a:xfrm>
            <a:off x="235448" y="168824"/>
            <a:ext cx="4264124" cy="6695385"/>
          </a:xfrm>
          <a:prstGeom prst="rect">
            <a:avLst/>
          </a:prstGeom>
        </p:spPr>
      </p:pic>
    </p:spTree>
    <p:extLst>
      <p:ext uri="{BB962C8B-B14F-4D97-AF65-F5344CB8AC3E}">
        <p14:creationId xmlns:p14="http://schemas.microsoft.com/office/powerpoint/2010/main" val="7406427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ssholder for innhold 8">
            <a:extLst>
              <a:ext uri="{FF2B5EF4-FFF2-40B4-BE49-F238E27FC236}">
                <a16:creationId xmlns:a16="http://schemas.microsoft.com/office/drawing/2014/main" id="{DEFF32B6-9A7C-7A01-E7E1-F6A1292125EF}"/>
              </a:ext>
            </a:extLst>
          </p:cNvPr>
          <p:cNvPicPr>
            <a:picLocks noGrp="1" noChangeAspect="1"/>
          </p:cNvPicPr>
          <p:nvPr>
            <p:ph idx="1"/>
          </p:nvPr>
        </p:nvPicPr>
        <p:blipFill>
          <a:blip r:embed="rId3"/>
          <a:stretch>
            <a:fillRect/>
          </a:stretch>
        </p:blipFill>
        <p:spPr>
          <a:xfrm>
            <a:off x="5128997" y="2370351"/>
            <a:ext cx="3296444" cy="4395260"/>
          </a:xfrm>
          <a:prstGeom prst="rect">
            <a:avLst/>
          </a:prstGeom>
        </p:spPr>
      </p:pic>
      <p:sp>
        <p:nvSpPr>
          <p:cNvPr id="3" name="Plassholder for bunntekst 2">
            <a:extLst>
              <a:ext uri="{FF2B5EF4-FFF2-40B4-BE49-F238E27FC236}">
                <a16:creationId xmlns:a16="http://schemas.microsoft.com/office/drawing/2014/main" id="{D701F23A-86A2-90C3-9A35-97FDB4CB64C8}"/>
              </a:ext>
            </a:extLst>
          </p:cNvPr>
          <p:cNvSpPr>
            <a:spLocks noGrp="1"/>
          </p:cNvSpPr>
          <p:nvPr>
            <p:ph type="ftr" sz="quarter" idx="11"/>
          </p:nvPr>
        </p:nvSpPr>
        <p:spPr/>
        <p:txBody>
          <a:bodyPr/>
          <a:lstStyle/>
          <a:p>
            <a:r>
              <a:rPr lang="en-US"/>
              <a:t>Tittel</a:t>
            </a:r>
          </a:p>
        </p:txBody>
      </p:sp>
      <p:sp>
        <p:nvSpPr>
          <p:cNvPr id="4" name="Plassholder for lysbildenummer 3">
            <a:extLst>
              <a:ext uri="{FF2B5EF4-FFF2-40B4-BE49-F238E27FC236}">
                <a16:creationId xmlns:a16="http://schemas.microsoft.com/office/drawing/2014/main" id="{C9DB37B6-DBAE-FBC5-0FB0-AC677A3C0545}"/>
              </a:ext>
            </a:extLst>
          </p:cNvPr>
          <p:cNvSpPr>
            <a:spLocks noGrp="1"/>
          </p:cNvSpPr>
          <p:nvPr>
            <p:ph type="sldNum" sz="quarter" idx="12"/>
          </p:nvPr>
        </p:nvSpPr>
        <p:spPr/>
        <p:txBody>
          <a:bodyPr/>
          <a:lstStyle/>
          <a:p>
            <a:fld id="{A3EA19EE-7D28-4E4D-B4E9-85CE96A93ECD}" type="slidenum">
              <a:rPr lang="en-US" smtClean="0"/>
              <a:t>13</a:t>
            </a:fld>
            <a:endParaRPr lang="en-US"/>
          </a:p>
        </p:txBody>
      </p:sp>
      <p:sp>
        <p:nvSpPr>
          <p:cNvPr id="5" name="Tittel 4">
            <a:extLst>
              <a:ext uri="{FF2B5EF4-FFF2-40B4-BE49-F238E27FC236}">
                <a16:creationId xmlns:a16="http://schemas.microsoft.com/office/drawing/2014/main" id="{12FCF856-98EE-D1E6-B0F5-560811D694D1}"/>
              </a:ext>
            </a:extLst>
          </p:cNvPr>
          <p:cNvSpPr>
            <a:spLocks noGrp="1"/>
          </p:cNvSpPr>
          <p:nvPr>
            <p:ph type="title"/>
          </p:nvPr>
        </p:nvSpPr>
        <p:spPr>
          <a:xfrm>
            <a:off x="8618940" y="6019704"/>
            <a:ext cx="3386956" cy="506685"/>
          </a:xfrm>
        </p:spPr>
        <p:txBody>
          <a:bodyPr/>
          <a:lstStyle/>
          <a:p>
            <a:r>
              <a:rPr lang="nb-NO"/>
              <a:t># Nøysom</a:t>
            </a:r>
          </a:p>
        </p:txBody>
      </p:sp>
      <p:pic>
        <p:nvPicPr>
          <p:cNvPr id="13" name="Plassholder for bilde 12" descr="Et bilde som inneholder tekstil, klær, maske, Strikking&#10;&#10;KI-generert innhold kan være feil.">
            <a:extLst>
              <a:ext uri="{FF2B5EF4-FFF2-40B4-BE49-F238E27FC236}">
                <a16:creationId xmlns:a16="http://schemas.microsoft.com/office/drawing/2014/main" id="{1380A5C6-E5E4-C704-B2F5-375181625471}"/>
              </a:ext>
            </a:extLst>
          </p:cNvPr>
          <p:cNvPicPr>
            <a:picLocks noGrp="1" noChangeAspect="1"/>
          </p:cNvPicPr>
          <p:nvPr>
            <p:ph type="pic" sz="quarter" idx="18"/>
          </p:nvPr>
        </p:nvPicPr>
        <p:blipFill>
          <a:blip r:embed="rId4">
            <a:extLst>
              <a:ext uri="{28A0092B-C50C-407E-A947-70E740481C1C}">
                <a14:useLocalDpi xmlns:a14="http://schemas.microsoft.com/office/drawing/2010/main" val="0"/>
              </a:ext>
            </a:extLst>
          </a:blip>
          <a:srcRect l="11167" r="11167"/>
          <a:stretch>
            <a:fillRect/>
          </a:stretch>
        </p:blipFill>
        <p:spPr>
          <a:xfrm rot="5400000">
            <a:off x="8442868" y="2430528"/>
            <a:ext cx="3507308" cy="3386955"/>
          </a:xfrm>
        </p:spPr>
      </p:pic>
      <p:pic>
        <p:nvPicPr>
          <p:cNvPr id="2" name="Bilde 1">
            <a:extLst>
              <a:ext uri="{FF2B5EF4-FFF2-40B4-BE49-F238E27FC236}">
                <a16:creationId xmlns:a16="http://schemas.microsoft.com/office/drawing/2014/main" id="{7B349E1A-2AB7-C937-81C8-14FCBCFDDEB8}"/>
              </a:ext>
            </a:extLst>
          </p:cNvPr>
          <p:cNvPicPr>
            <a:picLocks noChangeAspect="1"/>
          </p:cNvPicPr>
          <p:nvPr/>
        </p:nvPicPr>
        <p:blipFill>
          <a:blip r:embed="rId5"/>
          <a:stretch>
            <a:fillRect/>
          </a:stretch>
        </p:blipFill>
        <p:spPr>
          <a:xfrm>
            <a:off x="52240" y="92389"/>
            <a:ext cx="4999153" cy="6675699"/>
          </a:xfrm>
          <a:prstGeom prst="rect">
            <a:avLst/>
          </a:prstGeom>
        </p:spPr>
      </p:pic>
      <p:sp>
        <p:nvSpPr>
          <p:cNvPr id="6" name="Tittel 4">
            <a:extLst>
              <a:ext uri="{FF2B5EF4-FFF2-40B4-BE49-F238E27FC236}">
                <a16:creationId xmlns:a16="http://schemas.microsoft.com/office/drawing/2014/main" id="{EE9BBB2A-CA28-8588-63EB-D031D03FF256}"/>
              </a:ext>
            </a:extLst>
          </p:cNvPr>
          <p:cNvSpPr txBox="1">
            <a:spLocks/>
          </p:cNvSpPr>
          <p:nvPr/>
        </p:nvSpPr>
        <p:spPr>
          <a:xfrm>
            <a:off x="5618982" y="331611"/>
            <a:ext cx="5974303" cy="506685"/>
          </a:xfrm>
          <a:prstGeom prst="rect">
            <a:avLst/>
          </a:prstGeom>
        </p:spPr>
        <p:txBody>
          <a:bodyPr vert="horz" lIns="0" tIns="0" rIns="0" bIns="0" rtlCol="0" anchor="t">
            <a:noAutofit/>
          </a:bodyPr>
          <a:lstStyle>
            <a:lvl1pPr algn="l" defTabSz="914446" rtl="0" eaLnBrk="1" latinLnBrk="0" hangingPunct="1">
              <a:lnSpc>
                <a:spcPct val="90000"/>
              </a:lnSpc>
              <a:spcBef>
                <a:spcPct val="0"/>
              </a:spcBef>
              <a:buNone/>
              <a:defRPr sz="3001" b="1" kern="1200">
                <a:solidFill>
                  <a:schemeClr val="tx2"/>
                </a:solidFill>
                <a:latin typeface="+mj-lt"/>
                <a:ea typeface="+mj-ea"/>
                <a:cs typeface="+mj-cs"/>
              </a:defRPr>
            </a:lvl1pPr>
          </a:lstStyle>
          <a:p>
            <a:r>
              <a:rPr lang="nb-NO"/>
              <a:t>Et av tiltakene i AMMID er å gi grønne kreditter til kvinner som skaper sin egen arbeidsplass</a:t>
            </a:r>
          </a:p>
        </p:txBody>
      </p:sp>
    </p:spTree>
    <p:extLst>
      <p:ext uri="{BB962C8B-B14F-4D97-AF65-F5344CB8AC3E}">
        <p14:creationId xmlns:p14="http://schemas.microsoft.com/office/powerpoint/2010/main" val="26652110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bunntekst 2">
            <a:extLst>
              <a:ext uri="{FF2B5EF4-FFF2-40B4-BE49-F238E27FC236}">
                <a16:creationId xmlns:a16="http://schemas.microsoft.com/office/drawing/2014/main" id="{6ACB8F5F-857B-5881-7338-AAFF39A20946}"/>
              </a:ext>
            </a:extLst>
          </p:cNvPr>
          <p:cNvSpPr>
            <a:spLocks noGrp="1"/>
          </p:cNvSpPr>
          <p:nvPr>
            <p:ph type="ftr" sz="quarter" idx="11"/>
          </p:nvPr>
        </p:nvSpPr>
        <p:spPr/>
        <p:txBody>
          <a:bodyPr/>
          <a:lstStyle/>
          <a:p>
            <a:r>
              <a:rPr lang="en-US"/>
              <a:t>Tittel</a:t>
            </a:r>
          </a:p>
        </p:txBody>
      </p:sp>
      <p:sp>
        <p:nvSpPr>
          <p:cNvPr id="4" name="Plassholder for lysbildenummer 3">
            <a:extLst>
              <a:ext uri="{FF2B5EF4-FFF2-40B4-BE49-F238E27FC236}">
                <a16:creationId xmlns:a16="http://schemas.microsoft.com/office/drawing/2014/main" id="{A4BCC284-8A7E-C333-E0B6-0F5BA20469C7}"/>
              </a:ext>
            </a:extLst>
          </p:cNvPr>
          <p:cNvSpPr>
            <a:spLocks noGrp="1"/>
          </p:cNvSpPr>
          <p:nvPr>
            <p:ph type="sldNum" sz="quarter" idx="12"/>
          </p:nvPr>
        </p:nvSpPr>
        <p:spPr/>
        <p:txBody>
          <a:bodyPr/>
          <a:lstStyle/>
          <a:p>
            <a:fld id="{A3EA19EE-7D28-4E4D-B4E9-85CE96A93ECD}" type="slidenum">
              <a:rPr lang="en-US" smtClean="0"/>
              <a:t>14</a:t>
            </a:fld>
            <a:endParaRPr lang="en-US"/>
          </a:p>
        </p:txBody>
      </p:sp>
      <p:sp>
        <p:nvSpPr>
          <p:cNvPr id="5" name="Tittel 4">
            <a:extLst>
              <a:ext uri="{FF2B5EF4-FFF2-40B4-BE49-F238E27FC236}">
                <a16:creationId xmlns:a16="http://schemas.microsoft.com/office/drawing/2014/main" id="{AF8C970C-20B4-D799-6ED1-1AA49F336FEE}"/>
              </a:ext>
            </a:extLst>
          </p:cNvPr>
          <p:cNvSpPr>
            <a:spLocks noGrp="1"/>
          </p:cNvSpPr>
          <p:nvPr>
            <p:ph type="title"/>
          </p:nvPr>
        </p:nvSpPr>
        <p:spPr>
          <a:xfrm>
            <a:off x="5298457" y="3685710"/>
            <a:ext cx="2317826" cy="1552306"/>
          </a:xfrm>
        </p:spPr>
        <p:txBody>
          <a:bodyPr/>
          <a:lstStyle/>
          <a:p>
            <a:r>
              <a:rPr lang="nb-NO" sz="1600"/>
              <a:t> </a:t>
            </a:r>
            <a:br>
              <a:rPr lang="nb-NO" sz="1600"/>
            </a:br>
            <a:r>
              <a:rPr lang="nb-NO" sz="2000">
                <a:cs typeface="Arial"/>
              </a:rPr>
              <a:t>I landsbyen </a:t>
            </a:r>
            <a:r>
              <a:rPr lang="nb-NO" sz="2000" err="1">
                <a:latin typeface="Calibri"/>
                <a:ea typeface="Calibri"/>
                <a:cs typeface="Calibri"/>
              </a:rPr>
              <a:t>Tuizactzimaj</a:t>
            </a:r>
            <a:r>
              <a:rPr lang="nb-NO" sz="2000">
                <a:latin typeface="Calibri"/>
                <a:ea typeface="Calibri"/>
                <a:cs typeface="Calibri"/>
              </a:rPr>
              <a:t> som ligger på grensen til Mexico besøkte vi et kaffekooperativ som følges opp av  AMMID og Utviklingsfondet</a:t>
            </a:r>
            <a:br>
              <a:rPr lang="nb-NO" sz="1600"/>
            </a:br>
            <a:endParaRPr lang="nb-NO" sz="1600" i="1">
              <a:cs typeface="Arial"/>
            </a:endParaRPr>
          </a:p>
        </p:txBody>
      </p:sp>
      <p:pic>
        <p:nvPicPr>
          <p:cNvPr id="9" name="Bilde 8" descr="Et bilde som inneholder Nøtter og frø, frø, grunn, nøtt&#10;&#10;KI-generert innhold kan være feil.">
            <a:extLst>
              <a:ext uri="{FF2B5EF4-FFF2-40B4-BE49-F238E27FC236}">
                <a16:creationId xmlns:a16="http://schemas.microsoft.com/office/drawing/2014/main" id="{12CC5FB8-4278-8E6A-1D15-1B0D83CEC7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8457" y="357677"/>
            <a:ext cx="2453365" cy="3333377"/>
          </a:xfrm>
          <a:prstGeom prst="rect">
            <a:avLst/>
          </a:prstGeom>
        </p:spPr>
      </p:pic>
      <p:pic>
        <p:nvPicPr>
          <p:cNvPr id="12" name="Bilde 11">
            <a:extLst>
              <a:ext uri="{FF2B5EF4-FFF2-40B4-BE49-F238E27FC236}">
                <a16:creationId xmlns:a16="http://schemas.microsoft.com/office/drawing/2014/main" id="{359A3FB0-B349-1203-12FF-BB6322768F5C}"/>
              </a:ext>
            </a:extLst>
          </p:cNvPr>
          <p:cNvPicPr>
            <a:picLocks noChangeAspect="1"/>
          </p:cNvPicPr>
          <p:nvPr/>
        </p:nvPicPr>
        <p:blipFill>
          <a:blip r:embed="rId4"/>
          <a:stretch>
            <a:fillRect/>
          </a:stretch>
        </p:blipFill>
        <p:spPr>
          <a:xfrm>
            <a:off x="7879208" y="357677"/>
            <a:ext cx="4067807" cy="5526911"/>
          </a:xfrm>
          <a:prstGeom prst="rect">
            <a:avLst/>
          </a:prstGeom>
        </p:spPr>
      </p:pic>
      <p:pic>
        <p:nvPicPr>
          <p:cNvPr id="14" name="Bilde 13" descr="Et bilde som inneholder person, klær, utendørs, tre&#10;&#10;KI-generert innhold kan være feil.">
            <a:extLst>
              <a:ext uri="{FF2B5EF4-FFF2-40B4-BE49-F238E27FC236}">
                <a16:creationId xmlns:a16="http://schemas.microsoft.com/office/drawing/2014/main" id="{13BE7774-0F60-95FE-B223-87D8425051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59" y="0"/>
            <a:ext cx="5143500" cy="6858000"/>
          </a:xfrm>
          <a:prstGeom prst="rect">
            <a:avLst/>
          </a:prstGeom>
        </p:spPr>
      </p:pic>
      <p:sp>
        <p:nvSpPr>
          <p:cNvPr id="6" name="Plassholder for innhold 5">
            <a:extLst>
              <a:ext uri="{FF2B5EF4-FFF2-40B4-BE49-F238E27FC236}">
                <a16:creationId xmlns:a16="http://schemas.microsoft.com/office/drawing/2014/main" id="{C31195AA-9456-4ACF-68BF-09093BEC7473}"/>
              </a:ext>
            </a:extLst>
          </p:cNvPr>
          <p:cNvSpPr>
            <a:spLocks noGrp="1"/>
          </p:cNvSpPr>
          <p:nvPr>
            <p:ph idx="1"/>
          </p:nvPr>
        </p:nvSpPr>
        <p:spPr>
          <a:xfrm>
            <a:off x="13526429" y="5586761"/>
            <a:ext cx="4286053" cy="1737672"/>
          </a:xfrm>
        </p:spPr>
        <p:txBody>
          <a:bodyPr/>
          <a:lstStyle/>
          <a:p>
            <a:endParaRPr lang="nb-NO"/>
          </a:p>
        </p:txBody>
      </p:sp>
    </p:spTree>
    <p:extLst>
      <p:ext uri="{BB962C8B-B14F-4D97-AF65-F5344CB8AC3E}">
        <p14:creationId xmlns:p14="http://schemas.microsoft.com/office/powerpoint/2010/main" val="20256756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bunntekst 1">
            <a:extLst>
              <a:ext uri="{FF2B5EF4-FFF2-40B4-BE49-F238E27FC236}">
                <a16:creationId xmlns:a16="http://schemas.microsoft.com/office/drawing/2014/main" id="{29662134-FC20-6BC0-ECED-42F58EAE3A8A}"/>
              </a:ext>
            </a:extLst>
          </p:cNvPr>
          <p:cNvSpPr>
            <a:spLocks noGrp="1"/>
          </p:cNvSpPr>
          <p:nvPr>
            <p:ph type="ftr" sz="quarter" idx="11"/>
          </p:nvPr>
        </p:nvSpPr>
        <p:spPr>
          <a:xfrm>
            <a:off x="3286028" y="6400486"/>
            <a:ext cx="2809972" cy="365125"/>
          </a:xfrm>
        </p:spPr>
        <p:txBody>
          <a:bodyPr anchor="ctr">
            <a:normAutofit/>
          </a:bodyPr>
          <a:lstStyle/>
          <a:p>
            <a:pPr>
              <a:spcAft>
                <a:spcPts val="600"/>
              </a:spcAft>
            </a:pPr>
            <a:r>
              <a:rPr lang="en-US"/>
              <a:t>Tittel</a:t>
            </a:r>
          </a:p>
        </p:txBody>
      </p:sp>
      <p:sp>
        <p:nvSpPr>
          <p:cNvPr id="3" name="Plassholder for lysbildenummer 2">
            <a:extLst>
              <a:ext uri="{FF2B5EF4-FFF2-40B4-BE49-F238E27FC236}">
                <a16:creationId xmlns:a16="http://schemas.microsoft.com/office/drawing/2014/main" id="{84EB4F92-670F-A83B-AF87-352A7108425D}"/>
              </a:ext>
            </a:extLst>
          </p:cNvPr>
          <p:cNvSpPr>
            <a:spLocks noGrp="1"/>
          </p:cNvSpPr>
          <p:nvPr>
            <p:ph type="sldNum" sz="quarter" idx="12"/>
          </p:nvPr>
        </p:nvSpPr>
        <p:spPr>
          <a:xfrm>
            <a:off x="9005939" y="6400486"/>
            <a:ext cx="2743200" cy="365125"/>
          </a:xfrm>
        </p:spPr>
        <p:txBody>
          <a:bodyPr anchor="ctr">
            <a:normAutofit/>
          </a:bodyPr>
          <a:lstStyle/>
          <a:p>
            <a:pPr>
              <a:spcAft>
                <a:spcPts val="600"/>
              </a:spcAft>
            </a:pPr>
            <a:fld id="{A3EA19EE-7D28-4E4D-B4E9-85CE96A93ECD}" type="slidenum">
              <a:rPr lang="en-US" smtClean="0"/>
              <a:pPr>
                <a:spcAft>
                  <a:spcPts val="600"/>
                </a:spcAft>
              </a:pPr>
              <a:t>15</a:t>
            </a:fld>
            <a:endParaRPr lang="en-US"/>
          </a:p>
        </p:txBody>
      </p:sp>
      <p:pic>
        <p:nvPicPr>
          <p:cNvPr id="12" name="Plassholder for bilde 11">
            <a:extLst>
              <a:ext uri="{FF2B5EF4-FFF2-40B4-BE49-F238E27FC236}">
                <a16:creationId xmlns:a16="http://schemas.microsoft.com/office/drawing/2014/main" id="{CBFD0908-0CFC-8CD1-2A68-DAA7BB66E984}"/>
              </a:ext>
            </a:extLst>
          </p:cNvPr>
          <p:cNvPicPr>
            <a:picLocks noGrp="1" noChangeAspect="1"/>
          </p:cNvPicPr>
          <p:nvPr>
            <p:ph type="pic" sz="quarter" idx="18"/>
          </p:nvPr>
        </p:nvPicPr>
        <p:blipFill>
          <a:blip r:embed="rId3"/>
          <a:srcRect t="282" b="282"/>
          <a:stretch>
            <a:fillRect/>
          </a:stretch>
        </p:blipFill>
        <p:spPr>
          <a:prstGeom prst="rect">
            <a:avLst/>
          </a:prstGeom>
        </p:spPr>
      </p:pic>
      <p:sp>
        <p:nvSpPr>
          <p:cNvPr id="7" name="Plassholder for bilde 6">
            <a:extLst>
              <a:ext uri="{FF2B5EF4-FFF2-40B4-BE49-F238E27FC236}">
                <a16:creationId xmlns:a16="http://schemas.microsoft.com/office/drawing/2014/main" id="{363EADE0-5646-3E75-2D70-7A05939EACBE}"/>
              </a:ext>
            </a:extLst>
          </p:cNvPr>
          <p:cNvSpPr>
            <a:spLocks noGrp="1"/>
          </p:cNvSpPr>
          <p:nvPr>
            <p:ph type="pic" sz="quarter" idx="15"/>
          </p:nvPr>
        </p:nvSpPr>
        <p:spPr/>
        <p:txBody>
          <a:bodyPr/>
          <a:lstStyle/>
          <a:p>
            <a:endParaRPr lang="nb-NO"/>
          </a:p>
        </p:txBody>
      </p:sp>
      <p:pic>
        <p:nvPicPr>
          <p:cNvPr id="17" name="Plassholder for bilde 6">
            <a:extLst>
              <a:ext uri="{FF2B5EF4-FFF2-40B4-BE49-F238E27FC236}">
                <a16:creationId xmlns:a16="http://schemas.microsoft.com/office/drawing/2014/main" id="{CF85A026-38A9-8F37-5AF7-B0A9C7DB2EFE}"/>
              </a:ext>
            </a:extLst>
          </p:cNvPr>
          <p:cNvPicPr>
            <a:picLocks noGrp="1" noChangeAspect="1"/>
          </p:cNvPicPr>
          <p:nvPr>
            <p:ph type="pic" sz="quarter" idx="14"/>
          </p:nvPr>
        </p:nvPicPr>
        <p:blipFill>
          <a:blip r:embed="rId4"/>
          <a:srcRect l="567" r="567"/>
          <a:stretch>
            <a:fillRect/>
          </a:stretch>
        </p:blipFill>
        <p:spPr>
          <a:xfrm>
            <a:off x="9165541" y="54491"/>
            <a:ext cx="2950017" cy="3071813"/>
          </a:xfrm>
          <a:prstGeom prst="rect">
            <a:avLst/>
          </a:prstGeom>
        </p:spPr>
      </p:pic>
      <p:pic>
        <p:nvPicPr>
          <p:cNvPr id="19" name="Plassholder for bilde 13">
            <a:extLst>
              <a:ext uri="{FF2B5EF4-FFF2-40B4-BE49-F238E27FC236}">
                <a16:creationId xmlns:a16="http://schemas.microsoft.com/office/drawing/2014/main" id="{D25B9030-EA03-9D82-78B7-37A368AA1103}"/>
              </a:ext>
            </a:extLst>
          </p:cNvPr>
          <p:cNvPicPr>
            <a:picLocks noGrp="1" noChangeAspect="1"/>
          </p:cNvPicPr>
          <p:nvPr>
            <p:ph type="pic" sz="quarter" idx="16"/>
          </p:nvPr>
        </p:nvPicPr>
        <p:blipFill>
          <a:blip r:embed="rId5"/>
          <a:srcRect l="341" r="341"/>
          <a:stretch>
            <a:fillRect/>
          </a:stretch>
        </p:blipFill>
        <p:spPr>
          <a:xfrm>
            <a:off x="6121499" y="3182938"/>
            <a:ext cx="2963863" cy="3071812"/>
          </a:xfrm>
          <a:prstGeom prst="rect">
            <a:avLst/>
          </a:prstGeom>
        </p:spPr>
      </p:pic>
      <p:pic>
        <p:nvPicPr>
          <p:cNvPr id="23" name="Plassholder for bilde 7" descr="Et bilde som inneholder klær, himmel, person, utendørs&#10;&#10;Automatisk generert beskrivelse">
            <a:extLst>
              <a:ext uri="{FF2B5EF4-FFF2-40B4-BE49-F238E27FC236}">
                <a16:creationId xmlns:a16="http://schemas.microsoft.com/office/drawing/2014/main" id="{3D100015-3C14-038D-2A24-51C2DEE6A5AD}"/>
              </a:ext>
            </a:extLst>
          </p:cNvPr>
          <p:cNvPicPr>
            <a:picLocks noChangeAspect="1"/>
          </p:cNvPicPr>
          <p:nvPr/>
        </p:nvPicPr>
        <p:blipFill>
          <a:blip r:embed="rId6">
            <a:extLst>
              <a:ext uri="{28A0092B-C50C-407E-A947-70E740481C1C}">
                <a14:useLocalDpi xmlns:a14="http://schemas.microsoft.com/office/drawing/2010/main" val="0"/>
              </a:ext>
            </a:extLst>
          </a:blip>
          <a:srcRect l="13787" r="13787"/>
          <a:stretch>
            <a:fillRect/>
          </a:stretch>
        </p:blipFill>
        <p:spPr>
          <a:xfrm>
            <a:off x="6119922" y="35141"/>
            <a:ext cx="3009813" cy="3117460"/>
          </a:xfrm>
          <a:prstGeom prst="rect">
            <a:avLst/>
          </a:prstGeom>
          <a:solidFill>
            <a:schemeClr val="bg1">
              <a:lumMod val="85000"/>
            </a:schemeClr>
          </a:solidFill>
        </p:spPr>
      </p:pic>
      <p:pic>
        <p:nvPicPr>
          <p:cNvPr id="24" name="Plassholder for bilde 14">
            <a:extLst>
              <a:ext uri="{FF2B5EF4-FFF2-40B4-BE49-F238E27FC236}">
                <a16:creationId xmlns:a16="http://schemas.microsoft.com/office/drawing/2014/main" id="{4C45FFD4-C9D8-D56B-891A-C34F3FBDAB13}"/>
              </a:ext>
            </a:extLst>
          </p:cNvPr>
          <p:cNvPicPr>
            <a:picLocks noGrp="1" noChangeAspect="1"/>
          </p:cNvPicPr>
          <p:nvPr>
            <p:ph type="pic" sz="quarter" idx="17"/>
          </p:nvPr>
        </p:nvPicPr>
        <p:blipFill>
          <a:blip r:embed="rId7">
            <a:extLst>
              <a:ext uri="{28A0092B-C50C-407E-A947-70E740481C1C}">
                <a14:useLocalDpi xmlns:a14="http://schemas.microsoft.com/office/drawing/2010/main" val="0"/>
              </a:ext>
            </a:extLst>
          </a:blip>
          <a:srcRect t="11259" b="11259"/>
          <a:stretch>
            <a:fillRect/>
          </a:stretch>
        </p:blipFill>
        <p:spPr>
          <a:xfrm>
            <a:off x="9142170" y="3182938"/>
            <a:ext cx="2973388" cy="3071812"/>
          </a:xfrm>
          <a:prstGeom prst="rect">
            <a:avLst/>
          </a:prstGeom>
          <a:solidFill>
            <a:schemeClr val="bg1">
              <a:lumMod val="85000"/>
            </a:schemeClr>
          </a:solidFill>
        </p:spPr>
      </p:pic>
    </p:spTree>
    <p:extLst>
      <p:ext uri="{BB962C8B-B14F-4D97-AF65-F5344CB8AC3E}">
        <p14:creationId xmlns:p14="http://schemas.microsoft.com/office/powerpoint/2010/main" val="39023995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bunntekst 2">
            <a:extLst>
              <a:ext uri="{FF2B5EF4-FFF2-40B4-BE49-F238E27FC236}">
                <a16:creationId xmlns:a16="http://schemas.microsoft.com/office/drawing/2014/main" id="{DB6A4A04-B781-64A0-3106-BDBEFED2403A}"/>
              </a:ext>
            </a:extLst>
          </p:cNvPr>
          <p:cNvSpPr>
            <a:spLocks noGrp="1"/>
          </p:cNvSpPr>
          <p:nvPr>
            <p:ph type="ftr" sz="quarter" idx="11"/>
          </p:nvPr>
        </p:nvSpPr>
        <p:spPr/>
        <p:txBody>
          <a:bodyPr anchor="ctr">
            <a:normAutofit/>
          </a:bodyPr>
          <a:lstStyle/>
          <a:p>
            <a:pPr>
              <a:spcAft>
                <a:spcPts val="600"/>
              </a:spcAft>
            </a:pPr>
            <a:r>
              <a:rPr lang="en-US"/>
              <a:t>Tittel</a:t>
            </a:r>
          </a:p>
        </p:txBody>
      </p:sp>
      <p:sp>
        <p:nvSpPr>
          <p:cNvPr id="4" name="Plassholder for lysbildenummer 3">
            <a:extLst>
              <a:ext uri="{FF2B5EF4-FFF2-40B4-BE49-F238E27FC236}">
                <a16:creationId xmlns:a16="http://schemas.microsoft.com/office/drawing/2014/main" id="{FF646ADD-FC9A-F6D8-3406-1F6DC78C2025}"/>
              </a:ext>
            </a:extLst>
          </p:cNvPr>
          <p:cNvSpPr>
            <a:spLocks noGrp="1"/>
          </p:cNvSpPr>
          <p:nvPr>
            <p:ph type="sldNum" sz="quarter" idx="12"/>
          </p:nvPr>
        </p:nvSpPr>
        <p:spPr/>
        <p:txBody>
          <a:bodyPr anchor="ctr">
            <a:normAutofit/>
          </a:bodyPr>
          <a:lstStyle/>
          <a:p>
            <a:pPr>
              <a:spcAft>
                <a:spcPts val="600"/>
              </a:spcAft>
            </a:pPr>
            <a:fld id="{A3EA19EE-7D28-4E4D-B4E9-85CE96A93ECD}" type="slidenum">
              <a:rPr lang="en-US" smtClean="0"/>
              <a:pPr>
                <a:spcAft>
                  <a:spcPts val="600"/>
                </a:spcAft>
              </a:pPr>
              <a:t>16</a:t>
            </a:fld>
            <a:endParaRPr lang="en-US"/>
          </a:p>
        </p:txBody>
      </p:sp>
      <p:sp>
        <p:nvSpPr>
          <p:cNvPr id="26" name="Title 4">
            <a:extLst>
              <a:ext uri="{FF2B5EF4-FFF2-40B4-BE49-F238E27FC236}">
                <a16:creationId xmlns:a16="http://schemas.microsoft.com/office/drawing/2014/main" id="{58AA2550-0A0A-D301-174D-ADB93D51405E}"/>
              </a:ext>
            </a:extLst>
          </p:cNvPr>
          <p:cNvSpPr>
            <a:spLocks noGrp="1"/>
          </p:cNvSpPr>
          <p:nvPr>
            <p:ph type="title"/>
          </p:nvPr>
        </p:nvSpPr>
        <p:spPr>
          <a:xfrm>
            <a:off x="446542" y="-283029"/>
            <a:ext cx="6378801" cy="1926669"/>
          </a:xfrm>
        </p:spPr>
        <p:txBody>
          <a:bodyPr/>
          <a:lstStyle/>
          <a:p>
            <a:br>
              <a:rPr lang="en-US"/>
            </a:br>
            <a:br>
              <a:rPr lang="en-US"/>
            </a:br>
            <a:r>
              <a:rPr lang="en-US" err="1"/>
              <a:t>Bygdekvinnelagets</a:t>
            </a:r>
            <a:r>
              <a:rPr lang="en-US"/>
              <a:t> </a:t>
            </a:r>
            <a:r>
              <a:rPr lang="en-US" err="1"/>
              <a:t>samarbeid</a:t>
            </a:r>
            <a:r>
              <a:rPr lang="en-US"/>
              <a:t> med </a:t>
            </a:r>
            <a:r>
              <a:rPr lang="en-US" err="1"/>
              <a:t>Utviklingsfondet</a:t>
            </a:r>
            <a:br>
              <a:rPr lang="en-US"/>
            </a:br>
            <a:br>
              <a:rPr lang="en-US"/>
            </a:br>
            <a:endParaRPr lang="en-US"/>
          </a:p>
        </p:txBody>
      </p:sp>
      <p:sp>
        <p:nvSpPr>
          <p:cNvPr id="18" name="Plassholder for bilde 17">
            <a:extLst>
              <a:ext uri="{FF2B5EF4-FFF2-40B4-BE49-F238E27FC236}">
                <a16:creationId xmlns:a16="http://schemas.microsoft.com/office/drawing/2014/main" id="{5CD46905-5649-BB9D-96B6-EAC25724B0F3}"/>
              </a:ext>
            </a:extLst>
          </p:cNvPr>
          <p:cNvSpPr>
            <a:spLocks noGrp="1"/>
          </p:cNvSpPr>
          <p:nvPr>
            <p:ph type="pic" sz="quarter" idx="18"/>
          </p:nvPr>
        </p:nvSpPr>
        <p:spPr>
          <a:xfrm>
            <a:off x="7177944" y="54971"/>
            <a:ext cx="4961536" cy="6200503"/>
          </a:xfrm>
        </p:spPr>
        <p:txBody>
          <a:bodyPr/>
          <a:lstStyle/>
          <a:p>
            <a:endParaRPr lang="nb-NO"/>
          </a:p>
        </p:txBody>
      </p:sp>
      <p:pic>
        <p:nvPicPr>
          <p:cNvPr id="7" name="Bilde 6" descr="Et bilde som inneholder klær, person, Menneskeansikt, smil&#10;&#10;KI-generert innhold kan være feil.">
            <a:extLst>
              <a:ext uri="{FF2B5EF4-FFF2-40B4-BE49-F238E27FC236}">
                <a16:creationId xmlns:a16="http://schemas.microsoft.com/office/drawing/2014/main" id="{B22938B5-A7D1-E330-DD40-A783E59B1DF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77944" y="46392"/>
            <a:ext cx="4961536" cy="6217659"/>
          </a:xfrm>
          <a:prstGeom prst="rect">
            <a:avLst/>
          </a:prstGeom>
          <a:noFill/>
          <a:ln>
            <a:noFill/>
          </a:ln>
        </p:spPr>
      </p:pic>
      <p:sp>
        <p:nvSpPr>
          <p:cNvPr id="21" name="Plassholder for innhold 20">
            <a:extLst>
              <a:ext uri="{FF2B5EF4-FFF2-40B4-BE49-F238E27FC236}">
                <a16:creationId xmlns:a16="http://schemas.microsoft.com/office/drawing/2014/main" id="{94A26CCC-4C3A-597D-DEFB-5B57888C5F02}"/>
              </a:ext>
            </a:extLst>
          </p:cNvPr>
          <p:cNvSpPr>
            <a:spLocks noGrp="1"/>
          </p:cNvSpPr>
          <p:nvPr>
            <p:ph idx="1"/>
          </p:nvPr>
        </p:nvSpPr>
        <p:spPr>
          <a:xfrm>
            <a:off x="446543" y="1749632"/>
            <a:ext cx="6378800" cy="4491252"/>
          </a:xfrm>
        </p:spPr>
        <p:txBody>
          <a:bodyPr vert="horz" lIns="0" tIns="0" rIns="0" bIns="0" rtlCol="0" anchor="t">
            <a:noAutofit/>
          </a:bodyPr>
          <a:lstStyle/>
          <a:p>
            <a:pPr marL="130175" indent="-130175"/>
            <a:r>
              <a:rPr lang="nb-NO" b="1" noProof="0">
                <a:solidFill>
                  <a:schemeClr val="tx1"/>
                </a:solidFill>
              </a:rPr>
              <a:t>Bygdekvinnelagets samarbeid med Utviklingsfondet er avtalefestet. Ny treårig avtale ble undertegnet i 2025.</a:t>
            </a:r>
            <a:endParaRPr lang="en-US"/>
          </a:p>
          <a:p>
            <a:pPr marL="130175" indent="-130175"/>
            <a:endParaRPr lang="nb-NO" b="1">
              <a:solidFill>
                <a:schemeClr val="tx1"/>
              </a:solidFill>
            </a:endParaRPr>
          </a:p>
          <a:p>
            <a:pPr marL="130175" indent="-130175"/>
            <a:r>
              <a:rPr lang="nb-NO" noProof="0"/>
              <a:t>Samarbeidet innebærer økonomisk støtte til Utviklingsfondets programarbeid på 150 000,- per år.</a:t>
            </a:r>
            <a:endParaRPr lang="nb-NO" noProof="0">
              <a:cs typeface="Arial"/>
            </a:endParaRPr>
          </a:p>
          <a:p>
            <a:pPr marL="130175" indent="-130175"/>
            <a:endParaRPr lang="nb-NO" noProof="0">
              <a:cs typeface="Arial"/>
            </a:endParaRPr>
          </a:p>
          <a:p>
            <a:pPr marL="130175" indent="-130175"/>
            <a:endParaRPr lang="nb-NO">
              <a:cs typeface="Arial"/>
            </a:endParaRPr>
          </a:p>
        </p:txBody>
      </p:sp>
    </p:spTree>
    <p:extLst>
      <p:ext uri="{BB962C8B-B14F-4D97-AF65-F5344CB8AC3E}">
        <p14:creationId xmlns:p14="http://schemas.microsoft.com/office/powerpoint/2010/main" val="17714428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15A43424-8EA8-2984-FA2B-9128C3ADE85C}"/>
              </a:ext>
            </a:extLst>
          </p:cNvPr>
          <p:cNvSpPr>
            <a:spLocks noGrp="1"/>
          </p:cNvSpPr>
          <p:nvPr>
            <p:ph idx="1"/>
          </p:nvPr>
        </p:nvSpPr>
        <p:spPr/>
        <p:txBody>
          <a:bodyPr/>
          <a:lstStyle/>
          <a:p>
            <a:r>
              <a:rPr lang="nb-NO" b="1"/>
              <a:t>Arranger Guatemala-kveld </a:t>
            </a:r>
            <a:r>
              <a:rPr lang="nb-NO"/>
              <a:t>og snakk om internasjonal solidaritet. </a:t>
            </a:r>
          </a:p>
          <a:p>
            <a:r>
              <a:rPr lang="nb-NO" b="1"/>
              <a:t>Inviter gjerne </a:t>
            </a:r>
            <a:r>
              <a:rPr lang="nb-NO"/>
              <a:t>en av oss som var med på medlems-turen, vi har mange bilder og har lyst til å fortelle!</a:t>
            </a:r>
          </a:p>
          <a:p>
            <a:r>
              <a:rPr lang="nb-NO" b="1"/>
              <a:t>På nettsiden til Bygdekvinnelaget </a:t>
            </a:r>
            <a:r>
              <a:rPr lang="nb-NO"/>
              <a:t>finner dere info om prosjektet, presentasjoner, Oppskrifter på </a:t>
            </a:r>
            <a:r>
              <a:rPr lang="nb-NO" err="1"/>
              <a:t>guatemalsk</a:t>
            </a:r>
            <a:r>
              <a:rPr lang="nb-NO"/>
              <a:t> mat og en Quiz</a:t>
            </a:r>
          </a:p>
          <a:p>
            <a:r>
              <a:rPr lang="nb-NO" b="1"/>
              <a:t>Innsamlede midler</a:t>
            </a:r>
            <a:r>
              <a:rPr lang="nb-NO"/>
              <a:t> betales inn på Guatemala-prosjektets kontonummer er 9365 18 67841</a:t>
            </a:r>
          </a:p>
          <a:p>
            <a:r>
              <a:rPr lang="nb-NO" b="1"/>
              <a:t>Vipps 961913</a:t>
            </a:r>
          </a:p>
        </p:txBody>
      </p:sp>
      <p:sp>
        <p:nvSpPr>
          <p:cNvPr id="3" name="Plassholder for bunntekst 2">
            <a:extLst>
              <a:ext uri="{FF2B5EF4-FFF2-40B4-BE49-F238E27FC236}">
                <a16:creationId xmlns:a16="http://schemas.microsoft.com/office/drawing/2014/main" id="{840391AC-EC4A-8ADF-C6CB-32859815A5DE}"/>
              </a:ext>
            </a:extLst>
          </p:cNvPr>
          <p:cNvSpPr>
            <a:spLocks noGrp="1"/>
          </p:cNvSpPr>
          <p:nvPr>
            <p:ph type="ftr" sz="quarter" idx="11"/>
          </p:nvPr>
        </p:nvSpPr>
        <p:spPr/>
        <p:txBody>
          <a:bodyPr/>
          <a:lstStyle/>
          <a:p>
            <a:r>
              <a:rPr lang="en-US"/>
              <a:t>T</a:t>
            </a:r>
          </a:p>
        </p:txBody>
      </p:sp>
      <p:sp>
        <p:nvSpPr>
          <p:cNvPr id="4" name="Plassholder for lysbildenummer 3">
            <a:extLst>
              <a:ext uri="{FF2B5EF4-FFF2-40B4-BE49-F238E27FC236}">
                <a16:creationId xmlns:a16="http://schemas.microsoft.com/office/drawing/2014/main" id="{AB5182C2-978D-DE5E-645F-5DB77037B0FE}"/>
              </a:ext>
            </a:extLst>
          </p:cNvPr>
          <p:cNvSpPr>
            <a:spLocks noGrp="1"/>
          </p:cNvSpPr>
          <p:nvPr>
            <p:ph type="sldNum" sz="quarter" idx="12"/>
          </p:nvPr>
        </p:nvSpPr>
        <p:spPr/>
        <p:txBody>
          <a:bodyPr/>
          <a:lstStyle/>
          <a:p>
            <a:fld id="{A3EA19EE-7D28-4E4D-B4E9-85CE96A93ECD}" type="slidenum">
              <a:rPr lang="en-US" smtClean="0"/>
              <a:t>17</a:t>
            </a:fld>
            <a:endParaRPr lang="en-US"/>
          </a:p>
        </p:txBody>
      </p:sp>
      <p:sp>
        <p:nvSpPr>
          <p:cNvPr id="5" name="Tittel 4">
            <a:extLst>
              <a:ext uri="{FF2B5EF4-FFF2-40B4-BE49-F238E27FC236}">
                <a16:creationId xmlns:a16="http://schemas.microsoft.com/office/drawing/2014/main" id="{3E4F3B37-4DEE-8E31-5B42-DF8AF648EC9A}"/>
              </a:ext>
            </a:extLst>
          </p:cNvPr>
          <p:cNvSpPr>
            <a:spLocks noGrp="1"/>
          </p:cNvSpPr>
          <p:nvPr>
            <p:ph type="title"/>
          </p:nvPr>
        </p:nvSpPr>
        <p:spPr/>
        <p:txBody>
          <a:bodyPr/>
          <a:lstStyle/>
          <a:p>
            <a:r>
              <a:rPr lang="nb-NO"/>
              <a:t>Hvordan kan lokallaget ditt bidra?</a:t>
            </a:r>
          </a:p>
        </p:txBody>
      </p:sp>
      <p:pic>
        <p:nvPicPr>
          <p:cNvPr id="7" name="Plassholder for bilde 13" descr="Et bilde som inneholder Menneskeansikt, person, utendørs, klær&#10;&#10;KI-generert innhold kan være feil.">
            <a:extLst>
              <a:ext uri="{FF2B5EF4-FFF2-40B4-BE49-F238E27FC236}">
                <a16:creationId xmlns:a16="http://schemas.microsoft.com/office/drawing/2014/main" id="{62DAE91E-676F-15FE-3F32-635C1C375BF5}"/>
              </a:ext>
            </a:extLst>
          </p:cNvPr>
          <p:cNvPicPr>
            <a:picLocks noGrp="1" noChangeAspect="1"/>
          </p:cNvPicPr>
          <p:nvPr>
            <p:ph type="pic" sz="quarter" idx="18"/>
          </p:nvPr>
        </p:nvPicPr>
        <p:blipFill>
          <a:blip r:embed="rId3">
            <a:extLst>
              <a:ext uri="{28A0092B-C50C-407E-A947-70E740481C1C}">
                <a14:useLocalDpi xmlns:a14="http://schemas.microsoft.com/office/drawing/2010/main" val="0"/>
              </a:ext>
            </a:extLst>
          </a:blip>
          <a:srcRect t="11167" b="11167"/>
          <a:stretch>
            <a:fillRect/>
          </a:stretch>
        </p:blipFill>
        <p:spPr>
          <a:xfrm>
            <a:off x="6012707" y="318547"/>
            <a:ext cx="5986463" cy="6199187"/>
          </a:xfrm>
        </p:spPr>
      </p:pic>
    </p:spTree>
    <p:extLst>
      <p:ext uri="{BB962C8B-B14F-4D97-AF65-F5344CB8AC3E}">
        <p14:creationId xmlns:p14="http://schemas.microsoft.com/office/powerpoint/2010/main" val="2319180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bunntekst 4">
            <a:extLst>
              <a:ext uri="{FF2B5EF4-FFF2-40B4-BE49-F238E27FC236}">
                <a16:creationId xmlns:a16="http://schemas.microsoft.com/office/drawing/2014/main" id="{4839DFE6-4614-809F-AD11-E9D7DE7BA325}"/>
              </a:ext>
            </a:extLst>
          </p:cNvPr>
          <p:cNvSpPr>
            <a:spLocks noGrp="1"/>
          </p:cNvSpPr>
          <p:nvPr>
            <p:ph type="ftr" sz="quarter" idx="11"/>
          </p:nvPr>
        </p:nvSpPr>
        <p:spPr/>
        <p:txBody>
          <a:bodyPr/>
          <a:lstStyle/>
          <a:p>
            <a:r>
              <a:rPr lang="en-US"/>
              <a:t>Tittel</a:t>
            </a:r>
          </a:p>
        </p:txBody>
      </p:sp>
      <p:sp>
        <p:nvSpPr>
          <p:cNvPr id="6" name="Plassholder for lysbildenummer 5">
            <a:extLst>
              <a:ext uri="{FF2B5EF4-FFF2-40B4-BE49-F238E27FC236}">
                <a16:creationId xmlns:a16="http://schemas.microsoft.com/office/drawing/2014/main" id="{0FE37D73-4D74-059E-C093-EE9A3B33528B}"/>
              </a:ext>
            </a:extLst>
          </p:cNvPr>
          <p:cNvSpPr>
            <a:spLocks noGrp="1"/>
          </p:cNvSpPr>
          <p:nvPr>
            <p:ph type="sldNum" sz="quarter" idx="12"/>
          </p:nvPr>
        </p:nvSpPr>
        <p:spPr/>
        <p:txBody>
          <a:bodyPr/>
          <a:lstStyle/>
          <a:p>
            <a:fld id="{A3EA19EE-7D28-4E4D-B4E9-85CE96A93ECD}" type="slidenum">
              <a:rPr lang="en-US" smtClean="0"/>
              <a:pPr/>
              <a:t>2</a:t>
            </a:fld>
            <a:endParaRPr lang="en-US"/>
          </a:p>
        </p:txBody>
      </p:sp>
      <p:sp>
        <p:nvSpPr>
          <p:cNvPr id="4" name="Plassholder for dato 3">
            <a:extLst>
              <a:ext uri="{FF2B5EF4-FFF2-40B4-BE49-F238E27FC236}">
                <a16:creationId xmlns:a16="http://schemas.microsoft.com/office/drawing/2014/main" id="{4275DC23-D9F6-60F6-5768-008B8C75A5AF}"/>
              </a:ext>
            </a:extLst>
          </p:cNvPr>
          <p:cNvSpPr>
            <a:spLocks noGrp="1"/>
          </p:cNvSpPr>
          <p:nvPr>
            <p:ph type="dt" sz="half" idx="4294967295"/>
          </p:nvPr>
        </p:nvSpPr>
        <p:spPr>
          <a:xfrm>
            <a:off x="7759700" y="4327525"/>
            <a:ext cx="4432300" cy="365125"/>
          </a:xfrm>
          <a:prstGeom prst="rect">
            <a:avLst/>
          </a:prstGeom>
        </p:spPr>
        <p:txBody>
          <a:bodyPr/>
          <a:lstStyle/>
          <a:p>
            <a:r>
              <a:rPr lang="en-US"/>
              <a:t>Dato</a:t>
            </a:r>
          </a:p>
        </p:txBody>
      </p:sp>
      <p:pic>
        <p:nvPicPr>
          <p:cNvPr id="8" name="Plassholder for innhold 6" descr="Et bilde som inneholder klær, person, Bagasje og bager, bagasje&#10;&#10;KI-generert innhold kan være feil.">
            <a:extLst>
              <a:ext uri="{FF2B5EF4-FFF2-40B4-BE49-F238E27FC236}">
                <a16:creationId xmlns:a16="http://schemas.microsoft.com/office/drawing/2014/main" id="{A4FB6EC5-96D3-EA3A-8E7B-C9C7EE7979A0}"/>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5795" b="15795"/>
          <a:stretch/>
        </p:blipFill>
        <p:spPr>
          <a:xfrm>
            <a:off x="57150" y="55563"/>
            <a:ext cx="12082463" cy="6199187"/>
          </a:xfrm>
          <a:noFill/>
        </p:spPr>
      </p:pic>
    </p:spTree>
    <p:extLst>
      <p:ext uri="{BB962C8B-B14F-4D97-AF65-F5344CB8AC3E}">
        <p14:creationId xmlns:p14="http://schemas.microsoft.com/office/powerpoint/2010/main" val="25846146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innhold 5">
            <a:extLst>
              <a:ext uri="{FF2B5EF4-FFF2-40B4-BE49-F238E27FC236}">
                <a16:creationId xmlns:a16="http://schemas.microsoft.com/office/drawing/2014/main" id="{D72018B1-CCAC-605E-84D6-FBF062BACE24}"/>
              </a:ext>
            </a:extLst>
          </p:cNvPr>
          <p:cNvPicPr>
            <a:picLocks noGrp="1" noChangeAspect="1"/>
          </p:cNvPicPr>
          <p:nvPr>
            <p:ph idx="1"/>
          </p:nvPr>
        </p:nvPicPr>
        <p:blipFill>
          <a:blip r:embed="rId3"/>
          <a:stretch>
            <a:fillRect/>
          </a:stretch>
        </p:blipFill>
        <p:spPr>
          <a:xfrm>
            <a:off x="220665" y="1122804"/>
            <a:ext cx="3550442" cy="2219027"/>
          </a:xfrm>
          <a:prstGeom prst="rect">
            <a:avLst/>
          </a:prstGeom>
        </p:spPr>
      </p:pic>
      <p:sp>
        <p:nvSpPr>
          <p:cNvPr id="3" name="Plassholder for bunntekst 2">
            <a:extLst>
              <a:ext uri="{FF2B5EF4-FFF2-40B4-BE49-F238E27FC236}">
                <a16:creationId xmlns:a16="http://schemas.microsoft.com/office/drawing/2014/main" id="{481E77A3-7866-87FD-4A3E-665C6359BEE6}"/>
              </a:ext>
            </a:extLst>
          </p:cNvPr>
          <p:cNvSpPr>
            <a:spLocks noGrp="1"/>
          </p:cNvSpPr>
          <p:nvPr>
            <p:ph type="ftr" sz="quarter" idx="11"/>
          </p:nvPr>
        </p:nvSpPr>
        <p:spPr/>
        <p:txBody>
          <a:bodyPr/>
          <a:lstStyle/>
          <a:p>
            <a:r>
              <a:rPr lang="en-US"/>
              <a:t>Tittel</a:t>
            </a:r>
          </a:p>
        </p:txBody>
      </p:sp>
      <p:sp>
        <p:nvSpPr>
          <p:cNvPr id="4" name="Plassholder for lysbildenummer 3">
            <a:extLst>
              <a:ext uri="{FF2B5EF4-FFF2-40B4-BE49-F238E27FC236}">
                <a16:creationId xmlns:a16="http://schemas.microsoft.com/office/drawing/2014/main" id="{F8A1F17F-8C14-AA51-ACD0-45B7CB1C0A63}"/>
              </a:ext>
            </a:extLst>
          </p:cNvPr>
          <p:cNvSpPr>
            <a:spLocks noGrp="1"/>
          </p:cNvSpPr>
          <p:nvPr>
            <p:ph type="sldNum" sz="quarter" idx="12"/>
          </p:nvPr>
        </p:nvSpPr>
        <p:spPr/>
        <p:txBody>
          <a:bodyPr/>
          <a:lstStyle/>
          <a:p>
            <a:fld id="{A3EA19EE-7D28-4E4D-B4E9-85CE96A93ECD}" type="slidenum">
              <a:rPr lang="en-US" smtClean="0"/>
              <a:t>3</a:t>
            </a:fld>
            <a:endParaRPr lang="en-US"/>
          </a:p>
        </p:txBody>
      </p:sp>
      <p:sp>
        <p:nvSpPr>
          <p:cNvPr id="5" name="Tittel 4">
            <a:extLst>
              <a:ext uri="{FF2B5EF4-FFF2-40B4-BE49-F238E27FC236}">
                <a16:creationId xmlns:a16="http://schemas.microsoft.com/office/drawing/2014/main" id="{437698AD-6B00-6D5C-574E-B89914CEA922}"/>
              </a:ext>
            </a:extLst>
          </p:cNvPr>
          <p:cNvSpPr>
            <a:spLocks noGrp="1"/>
          </p:cNvSpPr>
          <p:nvPr>
            <p:ph type="title"/>
          </p:nvPr>
        </p:nvSpPr>
        <p:spPr>
          <a:xfrm>
            <a:off x="442862" y="506644"/>
            <a:ext cx="11415134" cy="808759"/>
          </a:xfrm>
        </p:spPr>
        <p:txBody>
          <a:bodyPr/>
          <a:lstStyle/>
          <a:p>
            <a:r>
              <a:rPr lang="nb-NO"/>
              <a:t>Guatemala</a:t>
            </a:r>
          </a:p>
        </p:txBody>
      </p:sp>
      <p:pic>
        <p:nvPicPr>
          <p:cNvPr id="7" name="Bilde 6">
            <a:extLst>
              <a:ext uri="{FF2B5EF4-FFF2-40B4-BE49-F238E27FC236}">
                <a16:creationId xmlns:a16="http://schemas.microsoft.com/office/drawing/2014/main" id="{586746BF-90A0-4AEB-64F0-A6B8F3D98AC7}"/>
              </a:ext>
            </a:extLst>
          </p:cNvPr>
          <p:cNvPicPr>
            <a:picLocks noChangeAspect="1"/>
          </p:cNvPicPr>
          <p:nvPr/>
        </p:nvPicPr>
        <p:blipFill>
          <a:blip r:embed="rId4"/>
          <a:stretch>
            <a:fillRect/>
          </a:stretch>
        </p:blipFill>
        <p:spPr>
          <a:xfrm>
            <a:off x="3871632" y="465524"/>
            <a:ext cx="1902970" cy="2876307"/>
          </a:xfrm>
          <a:prstGeom prst="rect">
            <a:avLst/>
          </a:prstGeom>
        </p:spPr>
      </p:pic>
      <p:sp>
        <p:nvSpPr>
          <p:cNvPr id="13" name="TekstSylinder 12">
            <a:extLst>
              <a:ext uri="{FF2B5EF4-FFF2-40B4-BE49-F238E27FC236}">
                <a16:creationId xmlns:a16="http://schemas.microsoft.com/office/drawing/2014/main" id="{F4871D06-0678-8948-17C2-30F5526ABB22}"/>
              </a:ext>
            </a:extLst>
          </p:cNvPr>
          <p:cNvSpPr txBox="1"/>
          <p:nvPr/>
        </p:nvSpPr>
        <p:spPr>
          <a:xfrm>
            <a:off x="6096000" y="3627112"/>
            <a:ext cx="6096000" cy="984885"/>
          </a:xfrm>
          <a:prstGeom prst="rect">
            <a:avLst/>
          </a:prstGeom>
          <a:noFill/>
        </p:spPr>
        <p:txBody>
          <a:bodyPr wrap="square">
            <a:spAutoFit/>
          </a:bodyPr>
          <a:lstStyle/>
          <a:p>
            <a:endParaRPr lang="nb-NO" sz="2000"/>
          </a:p>
          <a:p>
            <a:endParaRPr lang="nb-NO" sz="2000"/>
          </a:p>
          <a:p>
            <a:endParaRPr lang="nb-NO" b="1" kern="100">
              <a:latin typeface="Aptos" panose="020B0004020202020204" pitchFamily="34" charset="0"/>
              <a:cs typeface="Times New Roman" panose="02020603050405020304" pitchFamily="18" charset="0"/>
            </a:endParaRPr>
          </a:p>
          <a:p>
            <a:endParaRPr lang="nb-NO"/>
          </a:p>
        </p:txBody>
      </p:sp>
      <p:pic>
        <p:nvPicPr>
          <p:cNvPr id="15" name="Bilde 14">
            <a:extLst>
              <a:ext uri="{FF2B5EF4-FFF2-40B4-BE49-F238E27FC236}">
                <a16:creationId xmlns:a16="http://schemas.microsoft.com/office/drawing/2014/main" id="{7EE46DC5-B747-C52F-B073-3076D745C0F5}"/>
              </a:ext>
            </a:extLst>
          </p:cNvPr>
          <p:cNvPicPr>
            <a:picLocks noChangeAspect="1"/>
          </p:cNvPicPr>
          <p:nvPr/>
        </p:nvPicPr>
        <p:blipFill>
          <a:blip r:embed="rId5"/>
          <a:stretch>
            <a:fillRect/>
          </a:stretch>
        </p:blipFill>
        <p:spPr>
          <a:xfrm>
            <a:off x="5826853" y="465524"/>
            <a:ext cx="6253340" cy="6321206"/>
          </a:xfrm>
          <a:prstGeom prst="rect">
            <a:avLst/>
          </a:prstGeom>
        </p:spPr>
      </p:pic>
      <p:pic>
        <p:nvPicPr>
          <p:cNvPr id="16" name="Bilde 15">
            <a:extLst>
              <a:ext uri="{FF2B5EF4-FFF2-40B4-BE49-F238E27FC236}">
                <a16:creationId xmlns:a16="http://schemas.microsoft.com/office/drawing/2014/main" id="{27D252F3-8B00-C133-45BC-60E8648601CD}"/>
              </a:ext>
            </a:extLst>
          </p:cNvPr>
          <p:cNvPicPr>
            <a:picLocks noChangeAspect="1"/>
          </p:cNvPicPr>
          <p:nvPr/>
        </p:nvPicPr>
        <p:blipFill>
          <a:blip r:embed="rId6"/>
          <a:stretch>
            <a:fillRect/>
          </a:stretch>
        </p:blipFill>
        <p:spPr>
          <a:xfrm>
            <a:off x="220665" y="3476594"/>
            <a:ext cx="5553937" cy="2554445"/>
          </a:xfrm>
          <a:prstGeom prst="rect">
            <a:avLst/>
          </a:prstGeom>
        </p:spPr>
      </p:pic>
    </p:spTree>
    <p:extLst>
      <p:ext uri="{BB962C8B-B14F-4D97-AF65-F5344CB8AC3E}">
        <p14:creationId xmlns:p14="http://schemas.microsoft.com/office/powerpoint/2010/main" val="23064898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B2A7033C-4452-F2C8-F92A-FBCEFB1E0AC2}"/>
              </a:ext>
            </a:extLst>
          </p:cNvPr>
          <p:cNvPicPr>
            <a:picLocks noChangeAspect="1"/>
          </p:cNvPicPr>
          <p:nvPr/>
        </p:nvPicPr>
        <p:blipFill>
          <a:blip r:embed="rId3"/>
          <a:srcRect/>
          <a:stretch/>
        </p:blipFill>
        <p:spPr>
          <a:xfrm>
            <a:off x="20" y="10"/>
            <a:ext cx="12191980" cy="6857990"/>
          </a:xfrm>
          <a:prstGeom prst="rect">
            <a:avLst/>
          </a:prstGeom>
          <a:noFill/>
        </p:spPr>
      </p:pic>
      <p:sp>
        <p:nvSpPr>
          <p:cNvPr id="3" name="Plassholder for bunntekst 2">
            <a:extLst>
              <a:ext uri="{FF2B5EF4-FFF2-40B4-BE49-F238E27FC236}">
                <a16:creationId xmlns:a16="http://schemas.microsoft.com/office/drawing/2014/main" id="{2EBAF686-77BB-49EB-5B88-688436D98011}"/>
              </a:ext>
            </a:extLst>
          </p:cNvPr>
          <p:cNvSpPr>
            <a:spLocks noGrp="1"/>
          </p:cNvSpPr>
          <p:nvPr>
            <p:ph type="ftr" sz="quarter" idx="11"/>
          </p:nvPr>
        </p:nvSpPr>
        <p:spPr/>
        <p:txBody>
          <a:bodyPr/>
          <a:lstStyle/>
          <a:p>
            <a:pPr>
              <a:spcAft>
                <a:spcPts val="600"/>
              </a:spcAft>
            </a:pPr>
            <a:r>
              <a:rPr lang="en-US"/>
              <a:t>Tittel</a:t>
            </a:r>
          </a:p>
        </p:txBody>
      </p:sp>
      <p:sp>
        <p:nvSpPr>
          <p:cNvPr id="4" name="Plassholder for lysbildenummer 3" hidden="1">
            <a:extLst>
              <a:ext uri="{FF2B5EF4-FFF2-40B4-BE49-F238E27FC236}">
                <a16:creationId xmlns:a16="http://schemas.microsoft.com/office/drawing/2014/main" id="{A9233BFE-464A-CA87-6C19-CEB67B60A09F}"/>
              </a:ext>
            </a:extLst>
          </p:cNvPr>
          <p:cNvSpPr>
            <a:spLocks noGrp="1"/>
          </p:cNvSpPr>
          <p:nvPr>
            <p:ph type="sldNum" sz="quarter" idx="12"/>
          </p:nvPr>
        </p:nvSpPr>
        <p:spPr/>
        <p:txBody>
          <a:bodyPr/>
          <a:lstStyle/>
          <a:p>
            <a:pPr>
              <a:spcAft>
                <a:spcPts val="600"/>
              </a:spcAft>
            </a:pPr>
            <a:fld id="{A3EA19EE-7D28-4E4D-B4E9-85CE96A93ECD}" type="slidenum">
              <a:rPr lang="en-US" smtClean="0"/>
              <a:pPr>
                <a:spcAft>
                  <a:spcPts val="600"/>
                </a:spcAft>
              </a:pPr>
              <a:t>4</a:t>
            </a:fld>
            <a:endParaRPr lang="en-US"/>
          </a:p>
        </p:txBody>
      </p:sp>
    </p:spTree>
    <p:extLst>
      <p:ext uri="{BB962C8B-B14F-4D97-AF65-F5344CB8AC3E}">
        <p14:creationId xmlns:p14="http://schemas.microsoft.com/office/powerpoint/2010/main" val="42152970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ssholder for innhold 7">
            <a:extLst>
              <a:ext uri="{FF2B5EF4-FFF2-40B4-BE49-F238E27FC236}">
                <a16:creationId xmlns:a16="http://schemas.microsoft.com/office/drawing/2014/main" id="{1C1FAD57-9312-EE3E-70F4-34F0BC0BB039}"/>
              </a:ext>
            </a:extLst>
          </p:cNvPr>
          <p:cNvPicPr>
            <a:picLocks noGrp="1" noChangeAspect="1"/>
          </p:cNvPicPr>
          <p:nvPr>
            <p:ph type="pic" sz="quarter" idx="13"/>
          </p:nvPr>
        </p:nvPicPr>
        <p:blipFill>
          <a:blip r:embed="rId3"/>
          <a:srcRect t="4144" b="20856"/>
          <a:stretch/>
        </p:blipFill>
        <p:spPr>
          <a:xfrm>
            <a:off x="20" y="10"/>
            <a:ext cx="12191980" cy="6857990"/>
          </a:xfrm>
          <a:prstGeom prst="rect">
            <a:avLst/>
          </a:prstGeom>
          <a:noFill/>
        </p:spPr>
      </p:pic>
      <p:sp>
        <p:nvSpPr>
          <p:cNvPr id="4" name="Plassholder for lysbildenummer 3" hidden="1">
            <a:extLst>
              <a:ext uri="{FF2B5EF4-FFF2-40B4-BE49-F238E27FC236}">
                <a16:creationId xmlns:a16="http://schemas.microsoft.com/office/drawing/2014/main" id="{F1C99D33-DCD6-8AC0-B6F6-77B51E729C9D}"/>
              </a:ext>
            </a:extLst>
          </p:cNvPr>
          <p:cNvSpPr>
            <a:spLocks noGrp="1"/>
          </p:cNvSpPr>
          <p:nvPr>
            <p:ph type="sldNum" sz="quarter" idx="12"/>
          </p:nvPr>
        </p:nvSpPr>
        <p:spPr/>
        <p:txBody>
          <a:bodyPr/>
          <a:lstStyle/>
          <a:p>
            <a:pPr>
              <a:spcAft>
                <a:spcPts val="600"/>
              </a:spcAft>
            </a:pPr>
            <a:fld id="{A3EA19EE-7D28-4E4D-B4E9-85CE96A93ECD}" type="slidenum">
              <a:rPr lang="en-US" smtClean="0"/>
              <a:pPr>
                <a:spcAft>
                  <a:spcPts val="600"/>
                </a:spcAft>
              </a:pPr>
              <a:t>5</a:t>
            </a:fld>
            <a:endParaRPr lang="en-US"/>
          </a:p>
        </p:txBody>
      </p:sp>
      <p:sp>
        <p:nvSpPr>
          <p:cNvPr id="3" name="Plassholder for bunntekst 2">
            <a:extLst>
              <a:ext uri="{FF2B5EF4-FFF2-40B4-BE49-F238E27FC236}">
                <a16:creationId xmlns:a16="http://schemas.microsoft.com/office/drawing/2014/main" id="{F5432DFF-07E4-6F7E-3248-BEF097946088}"/>
              </a:ext>
            </a:extLst>
          </p:cNvPr>
          <p:cNvSpPr>
            <a:spLocks noGrp="1"/>
          </p:cNvSpPr>
          <p:nvPr>
            <p:ph type="ftr" sz="quarter" idx="11"/>
          </p:nvPr>
        </p:nvSpPr>
        <p:spPr/>
        <p:txBody>
          <a:bodyPr/>
          <a:lstStyle/>
          <a:p>
            <a:pPr>
              <a:spcAft>
                <a:spcPts val="600"/>
              </a:spcAft>
            </a:pPr>
            <a:r>
              <a:rPr lang="en-US"/>
              <a:t>Tittel</a:t>
            </a:r>
          </a:p>
        </p:txBody>
      </p:sp>
    </p:spTree>
    <p:extLst>
      <p:ext uri="{BB962C8B-B14F-4D97-AF65-F5344CB8AC3E}">
        <p14:creationId xmlns:p14="http://schemas.microsoft.com/office/powerpoint/2010/main" val="4211836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bunntekst 1">
            <a:extLst>
              <a:ext uri="{FF2B5EF4-FFF2-40B4-BE49-F238E27FC236}">
                <a16:creationId xmlns:a16="http://schemas.microsoft.com/office/drawing/2014/main" id="{ACF8AECD-4DC7-A59D-13FF-36C12DF1223E}"/>
              </a:ext>
            </a:extLst>
          </p:cNvPr>
          <p:cNvSpPr>
            <a:spLocks noGrp="1"/>
          </p:cNvSpPr>
          <p:nvPr>
            <p:ph type="ftr" sz="quarter" idx="11"/>
          </p:nvPr>
        </p:nvSpPr>
        <p:spPr>
          <a:xfrm>
            <a:off x="3286028" y="6400486"/>
            <a:ext cx="3782592" cy="365125"/>
          </a:xfrm>
        </p:spPr>
        <p:txBody>
          <a:bodyPr/>
          <a:lstStyle/>
          <a:p>
            <a:r>
              <a:rPr lang="en-US" err="1"/>
              <a:t>Styret</a:t>
            </a:r>
            <a:r>
              <a:rPr lang="en-US"/>
              <a:t> I AMMID, med </a:t>
            </a:r>
            <a:r>
              <a:rPr lang="en-US" err="1"/>
              <a:t>styreleder</a:t>
            </a:r>
            <a:r>
              <a:rPr lang="en-US"/>
              <a:t> Maria Louisa </a:t>
            </a:r>
            <a:r>
              <a:rPr lang="en-US" err="1"/>
              <a:t>til</a:t>
            </a:r>
            <a:r>
              <a:rPr lang="en-US"/>
              <a:t> </a:t>
            </a:r>
            <a:r>
              <a:rPr lang="en-US" err="1"/>
              <a:t>venstre</a:t>
            </a:r>
            <a:r>
              <a:rPr lang="en-US"/>
              <a:t>. </a:t>
            </a:r>
          </a:p>
        </p:txBody>
      </p:sp>
      <p:sp>
        <p:nvSpPr>
          <p:cNvPr id="3" name="Plassholder for lysbildenummer 2">
            <a:extLst>
              <a:ext uri="{FF2B5EF4-FFF2-40B4-BE49-F238E27FC236}">
                <a16:creationId xmlns:a16="http://schemas.microsoft.com/office/drawing/2014/main" id="{B0D1CEC4-4FF9-C98D-2794-C632B017B26B}"/>
              </a:ext>
            </a:extLst>
          </p:cNvPr>
          <p:cNvSpPr>
            <a:spLocks noGrp="1"/>
          </p:cNvSpPr>
          <p:nvPr>
            <p:ph type="sldNum" sz="quarter" idx="12"/>
          </p:nvPr>
        </p:nvSpPr>
        <p:spPr/>
        <p:txBody>
          <a:bodyPr/>
          <a:lstStyle/>
          <a:p>
            <a:fld id="{A3EA19EE-7D28-4E4D-B4E9-85CE96A93ECD}" type="slidenum">
              <a:rPr lang="en-US" smtClean="0"/>
              <a:t>6</a:t>
            </a:fld>
            <a:endParaRPr lang="en-US"/>
          </a:p>
        </p:txBody>
      </p:sp>
      <p:pic>
        <p:nvPicPr>
          <p:cNvPr id="6" name="Plassholder for bilde 5" descr="Et bilde som inneholder klær, person, Menneskeansikt, kvinne&#10;&#10;KI-generert innhold kan være feil.">
            <a:extLst>
              <a:ext uri="{FF2B5EF4-FFF2-40B4-BE49-F238E27FC236}">
                <a16:creationId xmlns:a16="http://schemas.microsoft.com/office/drawing/2014/main" id="{02ACD49B-461F-0EE4-E6B3-53D049804A65}"/>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6241" b="6241"/>
          <a:stretch>
            <a:fillRect/>
          </a:stretch>
        </p:blipFill>
        <p:spPr/>
      </p:pic>
    </p:spTree>
    <p:extLst>
      <p:ext uri="{BB962C8B-B14F-4D97-AF65-F5344CB8AC3E}">
        <p14:creationId xmlns:p14="http://schemas.microsoft.com/office/powerpoint/2010/main" val="22544147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innhold 6">
            <a:extLst>
              <a:ext uri="{FF2B5EF4-FFF2-40B4-BE49-F238E27FC236}">
                <a16:creationId xmlns:a16="http://schemas.microsoft.com/office/drawing/2014/main" id="{079242BD-C03B-4022-F79A-B4FA04E47815}"/>
              </a:ext>
            </a:extLst>
          </p:cNvPr>
          <p:cNvPicPr>
            <a:picLocks noGrp="1" noChangeAspect="1"/>
          </p:cNvPicPr>
          <p:nvPr>
            <p:ph idx="1"/>
          </p:nvPr>
        </p:nvPicPr>
        <p:blipFill>
          <a:blip r:embed="rId3"/>
          <a:stretch>
            <a:fillRect/>
          </a:stretch>
        </p:blipFill>
        <p:spPr>
          <a:xfrm>
            <a:off x="7798872" y="1967608"/>
            <a:ext cx="3612077" cy="4816103"/>
          </a:xfrm>
          <a:prstGeom prst="rect">
            <a:avLst/>
          </a:prstGeom>
        </p:spPr>
      </p:pic>
      <p:sp>
        <p:nvSpPr>
          <p:cNvPr id="3" name="Plassholder for bunntekst 2">
            <a:extLst>
              <a:ext uri="{FF2B5EF4-FFF2-40B4-BE49-F238E27FC236}">
                <a16:creationId xmlns:a16="http://schemas.microsoft.com/office/drawing/2014/main" id="{846A9E89-220B-B9F4-1649-16594CABFEDB}"/>
              </a:ext>
            </a:extLst>
          </p:cNvPr>
          <p:cNvSpPr>
            <a:spLocks noGrp="1"/>
          </p:cNvSpPr>
          <p:nvPr>
            <p:ph type="ftr" sz="quarter" idx="11"/>
          </p:nvPr>
        </p:nvSpPr>
        <p:spPr/>
        <p:txBody>
          <a:bodyPr/>
          <a:lstStyle/>
          <a:p>
            <a:r>
              <a:rPr lang="en-US" err="1"/>
              <a:t>Kulturutveksling</a:t>
            </a:r>
            <a:r>
              <a:rPr lang="en-US"/>
              <a:t> </a:t>
            </a:r>
          </a:p>
        </p:txBody>
      </p:sp>
      <p:sp>
        <p:nvSpPr>
          <p:cNvPr id="4" name="Plassholder for lysbildenummer 3">
            <a:extLst>
              <a:ext uri="{FF2B5EF4-FFF2-40B4-BE49-F238E27FC236}">
                <a16:creationId xmlns:a16="http://schemas.microsoft.com/office/drawing/2014/main" id="{3F110D33-0697-91B4-1EDB-37F9DD387D55}"/>
              </a:ext>
            </a:extLst>
          </p:cNvPr>
          <p:cNvSpPr>
            <a:spLocks noGrp="1"/>
          </p:cNvSpPr>
          <p:nvPr>
            <p:ph type="sldNum" sz="quarter" idx="12"/>
          </p:nvPr>
        </p:nvSpPr>
        <p:spPr/>
        <p:txBody>
          <a:bodyPr/>
          <a:lstStyle/>
          <a:p>
            <a:fld id="{A3EA19EE-7D28-4E4D-B4E9-85CE96A93ECD}" type="slidenum">
              <a:rPr lang="en-US" smtClean="0"/>
              <a:t>7</a:t>
            </a:fld>
            <a:endParaRPr lang="en-US"/>
          </a:p>
        </p:txBody>
      </p:sp>
      <p:sp>
        <p:nvSpPr>
          <p:cNvPr id="9" name="Tittel 8">
            <a:extLst>
              <a:ext uri="{FF2B5EF4-FFF2-40B4-BE49-F238E27FC236}">
                <a16:creationId xmlns:a16="http://schemas.microsoft.com/office/drawing/2014/main" id="{10EBA560-25FB-FE06-E180-76D91AB4FAC1}"/>
              </a:ext>
            </a:extLst>
          </p:cNvPr>
          <p:cNvSpPr>
            <a:spLocks noGrp="1"/>
          </p:cNvSpPr>
          <p:nvPr>
            <p:ph type="title"/>
          </p:nvPr>
        </p:nvSpPr>
        <p:spPr>
          <a:xfrm>
            <a:off x="7798873" y="140164"/>
            <a:ext cx="3828024" cy="1190487"/>
          </a:xfrm>
        </p:spPr>
        <p:txBody>
          <a:bodyPr/>
          <a:lstStyle/>
          <a:p>
            <a:r>
              <a:rPr lang="nb-NO" sz="3000" dirty="0"/>
              <a:t>Aktivitetsdag sammen med 36 kvinner i liten landsby utenfor </a:t>
            </a:r>
            <a:r>
              <a:rPr lang="nb-NO" sz="3000" dirty="0" err="1"/>
              <a:t>Comitancillo</a:t>
            </a:r>
            <a:endParaRPr lang="nb-NO" sz="3000" dirty="0"/>
          </a:p>
        </p:txBody>
      </p:sp>
      <p:pic>
        <p:nvPicPr>
          <p:cNvPr id="10" name="Bilde 9">
            <a:extLst>
              <a:ext uri="{FF2B5EF4-FFF2-40B4-BE49-F238E27FC236}">
                <a16:creationId xmlns:a16="http://schemas.microsoft.com/office/drawing/2014/main" id="{32D85492-97FA-37EE-11ED-48BA151CE7C4}"/>
              </a:ext>
            </a:extLst>
          </p:cNvPr>
          <p:cNvPicPr>
            <a:picLocks noChangeAspect="1"/>
          </p:cNvPicPr>
          <p:nvPr/>
        </p:nvPicPr>
        <p:blipFill>
          <a:blip r:embed="rId4"/>
          <a:stretch>
            <a:fillRect/>
          </a:stretch>
        </p:blipFill>
        <p:spPr>
          <a:xfrm>
            <a:off x="218842" y="301939"/>
            <a:ext cx="7356140" cy="5649924"/>
          </a:xfrm>
          <a:prstGeom prst="rect">
            <a:avLst/>
          </a:prstGeom>
        </p:spPr>
      </p:pic>
    </p:spTree>
    <p:extLst>
      <p:ext uri="{BB962C8B-B14F-4D97-AF65-F5344CB8AC3E}">
        <p14:creationId xmlns:p14="http://schemas.microsoft.com/office/powerpoint/2010/main" val="7940189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innhold 6">
            <a:extLst>
              <a:ext uri="{FF2B5EF4-FFF2-40B4-BE49-F238E27FC236}">
                <a16:creationId xmlns:a16="http://schemas.microsoft.com/office/drawing/2014/main" id="{DBD6C82E-10B5-6722-99DB-87979A9CF62B}"/>
              </a:ext>
            </a:extLst>
          </p:cNvPr>
          <p:cNvPicPr>
            <a:picLocks noGrp="1" noChangeAspect="1"/>
          </p:cNvPicPr>
          <p:nvPr>
            <p:ph idx="1"/>
          </p:nvPr>
        </p:nvPicPr>
        <p:blipFill>
          <a:blip r:embed="rId3"/>
          <a:stretch>
            <a:fillRect/>
          </a:stretch>
        </p:blipFill>
        <p:spPr>
          <a:xfrm>
            <a:off x="442732" y="1749426"/>
            <a:ext cx="3368278" cy="4491038"/>
          </a:xfrm>
          <a:prstGeom prst="rect">
            <a:avLst/>
          </a:prstGeom>
        </p:spPr>
      </p:pic>
      <p:sp>
        <p:nvSpPr>
          <p:cNvPr id="3" name="Plassholder for bunntekst 2">
            <a:extLst>
              <a:ext uri="{FF2B5EF4-FFF2-40B4-BE49-F238E27FC236}">
                <a16:creationId xmlns:a16="http://schemas.microsoft.com/office/drawing/2014/main" id="{B0A57C1D-9727-1B1C-3125-11387422A213}"/>
              </a:ext>
            </a:extLst>
          </p:cNvPr>
          <p:cNvSpPr>
            <a:spLocks noGrp="1"/>
          </p:cNvSpPr>
          <p:nvPr>
            <p:ph type="ftr" sz="quarter" idx="11"/>
          </p:nvPr>
        </p:nvSpPr>
        <p:spPr/>
        <p:txBody>
          <a:bodyPr/>
          <a:lstStyle/>
          <a:p>
            <a:r>
              <a:rPr lang="en-US"/>
              <a:t>Tittel</a:t>
            </a:r>
          </a:p>
        </p:txBody>
      </p:sp>
      <p:sp>
        <p:nvSpPr>
          <p:cNvPr id="4" name="Plassholder for lysbildenummer 3">
            <a:extLst>
              <a:ext uri="{FF2B5EF4-FFF2-40B4-BE49-F238E27FC236}">
                <a16:creationId xmlns:a16="http://schemas.microsoft.com/office/drawing/2014/main" id="{459D49B2-C103-21F4-FFAC-6CD4A5007F1F}"/>
              </a:ext>
            </a:extLst>
          </p:cNvPr>
          <p:cNvSpPr>
            <a:spLocks noGrp="1"/>
          </p:cNvSpPr>
          <p:nvPr>
            <p:ph type="sldNum" sz="quarter" idx="12"/>
          </p:nvPr>
        </p:nvSpPr>
        <p:spPr/>
        <p:txBody>
          <a:bodyPr/>
          <a:lstStyle/>
          <a:p>
            <a:fld id="{A3EA19EE-7D28-4E4D-B4E9-85CE96A93ECD}" type="slidenum">
              <a:rPr lang="en-US" smtClean="0"/>
              <a:t>8</a:t>
            </a:fld>
            <a:endParaRPr lang="en-US"/>
          </a:p>
        </p:txBody>
      </p:sp>
      <p:sp>
        <p:nvSpPr>
          <p:cNvPr id="5" name="Tittel 4">
            <a:extLst>
              <a:ext uri="{FF2B5EF4-FFF2-40B4-BE49-F238E27FC236}">
                <a16:creationId xmlns:a16="http://schemas.microsoft.com/office/drawing/2014/main" id="{CA9BDB1A-82FA-FF36-41A1-F9A4FC902EE6}"/>
              </a:ext>
            </a:extLst>
          </p:cNvPr>
          <p:cNvSpPr>
            <a:spLocks noGrp="1"/>
          </p:cNvSpPr>
          <p:nvPr>
            <p:ph type="title"/>
          </p:nvPr>
        </p:nvSpPr>
        <p:spPr>
          <a:xfrm>
            <a:off x="442732" y="834880"/>
            <a:ext cx="8256768" cy="808759"/>
          </a:xfrm>
        </p:spPr>
        <p:txBody>
          <a:bodyPr/>
          <a:lstStyle/>
          <a:p>
            <a:r>
              <a:rPr lang="nb-NO"/>
              <a:t>Vi bakte potetkake med kvinnegruppa og deres barn – ivrige unger og god stemning!</a:t>
            </a:r>
          </a:p>
        </p:txBody>
      </p:sp>
      <p:pic>
        <p:nvPicPr>
          <p:cNvPr id="8" name="Plassholder for bilde 7">
            <a:extLst>
              <a:ext uri="{FF2B5EF4-FFF2-40B4-BE49-F238E27FC236}">
                <a16:creationId xmlns:a16="http://schemas.microsoft.com/office/drawing/2014/main" id="{669E4D10-1CE6-9B7D-CD92-1C4B98FA0298}"/>
              </a:ext>
            </a:extLst>
          </p:cNvPr>
          <p:cNvPicPr>
            <a:picLocks noGrp="1" noChangeAspect="1"/>
          </p:cNvPicPr>
          <p:nvPr>
            <p:ph type="pic" sz="quarter" idx="18"/>
          </p:nvPr>
        </p:nvPicPr>
        <p:blipFill>
          <a:blip r:embed="rId4"/>
          <a:srcRect t="11167" b="11167"/>
          <a:stretch>
            <a:fillRect/>
          </a:stretch>
        </p:blipFill>
        <p:spPr>
          <a:xfrm>
            <a:off x="3940151" y="1774556"/>
            <a:ext cx="4311697" cy="4465908"/>
          </a:xfrm>
          <a:prstGeom prst="rect">
            <a:avLst/>
          </a:prstGeom>
        </p:spPr>
      </p:pic>
      <p:pic>
        <p:nvPicPr>
          <p:cNvPr id="9" name="Bilde 8">
            <a:extLst>
              <a:ext uri="{FF2B5EF4-FFF2-40B4-BE49-F238E27FC236}">
                <a16:creationId xmlns:a16="http://schemas.microsoft.com/office/drawing/2014/main" id="{0D0A4150-0EFB-6AF4-1303-6ACA910E15B6}"/>
              </a:ext>
            </a:extLst>
          </p:cNvPr>
          <p:cNvPicPr>
            <a:picLocks noChangeAspect="1"/>
          </p:cNvPicPr>
          <p:nvPr/>
        </p:nvPicPr>
        <p:blipFill>
          <a:blip r:embed="rId5"/>
          <a:stretch>
            <a:fillRect/>
          </a:stretch>
        </p:blipFill>
        <p:spPr>
          <a:xfrm>
            <a:off x="8380989" y="1774555"/>
            <a:ext cx="3349431" cy="4465907"/>
          </a:xfrm>
          <a:prstGeom prst="rect">
            <a:avLst/>
          </a:prstGeom>
        </p:spPr>
      </p:pic>
      <p:pic>
        <p:nvPicPr>
          <p:cNvPr id="10" name="Bilde 9">
            <a:extLst>
              <a:ext uri="{FF2B5EF4-FFF2-40B4-BE49-F238E27FC236}">
                <a16:creationId xmlns:a16="http://schemas.microsoft.com/office/drawing/2014/main" id="{6598AB91-A2E7-62D0-8E26-1BAEB6AF4557}"/>
              </a:ext>
            </a:extLst>
          </p:cNvPr>
          <p:cNvPicPr>
            <a:picLocks noChangeAspect="1"/>
          </p:cNvPicPr>
          <p:nvPr/>
        </p:nvPicPr>
        <p:blipFill>
          <a:blip r:embed="rId6"/>
          <a:stretch>
            <a:fillRect/>
          </a:stretch>
        </p:blipFill>
        <p:spPr>
          <a:xfrm rot="20581924">
            <a:off x="9221840" y="219348"/>
            <a:ext cx="1876425" cy="2501900"/>
          </a:xfrm>
          <a:prstGeom prst="rect">
            <a:avLst/>
          </a:prstGeom>
        </p:spPr>
      </p:pic>
    </p:spTree>
    <p:extLst>
      <p:ext uri="{BB962C8B-B14F-4D97-AF65-F5344CB8AC3E}">
        <p14:creationId xmlns:p14="http://schemas.microsoft.com/office/powerpoint/2010/main" val="39216697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bunntekst 2">
            <a:extLst>
              <a:ext uri="{FF2B5EF4-FFF2-40B4-BE49-F238E27FC236}">
                <a16:creationId xmlns:a16="http://schemas.microsoft.com/office/drawing/2014/main" id="{3DE42C80-1228-B55F-9995-60B20F4C6239}"/>
              </a:ext>
            </a:extLst>
          </p:cNvPr>
          <p:cNvSpPr>
            <a:spLocks noGrp="1"/>
          </p:cNvSpPr>
          <p:nvPr>
            <p:ph type="ftr" sz="quarter" idx="11"/>
          </p:nvPr>
        </p:nvSpPr>
        <p:spPr>
          <a:xfrm>
            <a:off x="3286028" y="6400486"/>
            <a:ext cx="4289522" cy="365125"/>
          </a:xfrm>
        </p:spPr>
        <p:txBody>
          <a:bodyPr/>
          <a:lstStyle/>
          <a:p>
            <a:r>
              <a:rPr lang="en-US" err="1"/>
              <a:t>Potetkake</a:t>
            </a:r>
            <a:r>
              <a:rPr lang="en-US"/>
              <a:t> </a:t>
            </a:r>
            <a:r>
              <a:rPr lang="en-US" err="1"/>
              <a:t>og</a:t>
            </a:r>
            <a:r>
              <a:rPr lang="en-US"/>
              <a:t> </a:t>
            </a:r>
            <a:r>
              <a:rPr lang="en-US" err="1"/>
              <a:t>svele</a:t>
            </a:r>
            <a:r>
              <a:rPr lang="en-US"/>
              <a:t> med </a:t>
            </a:r>
            <a:r>
              <a:rPr lang="en-US" err="1"/>
              <a:t>geitost</a:t>
            </a:r>
            <a:r>
              <a:rPr lang="en-US"/>
              <a:t> </a:t>
            </a:r>
            <a:r>
              <a:rPr lang="en-US" err="1"/>
              <a:t>og</a:t>
            </a:r>
            <a:r>
              <a:rPr lang="en-US"/>
              <a:t> </a:t>
            </a:r>
            <a:r>
              <a:rPr lang="en-US" err="1"/>
              <a:t>syltetøy</a:t>
            </a:r>
            <a:r>
              <a:rPr lang="en-US"/>
              <a:t> er </a:t>
            </a:r>
            <a:r>
              <a:rPr lang="en-US" err="1"/>
              <a:t>godt</a:t>
            </a:r>
            <a:r>
              <a:rPr lang="en-US"/>
              <a:t>! </a:t>
            </a:r>
          </a:p>
        </p:txBody>
      </p:sp>
      <p:sp>
        <p:nvSpPr>
          <p:cNvPr id="4" name="Plassholder for lysbildenummer 3">
            <a:extLst>
              <a:ext uri="{FF2B5EF4-FFF2-40B4-BE49-F238E27FC236}">
                <a16:creationId xmlns:a16="http://schemas.microsoft.com/office/drawing/2014/main" id="{2C5518B7-0AD9-052F-62ED-4F004B454E13}"/>
              </a:ext>
            </a:extLst>
          </p:cNvPr>
          <p:cNvSpPr>
            <a:spLocks noGrp="1"/>
          </p:cNvSpPr>
          <p:nvPr>
            <p:ph type="sldNum" sz="quarter" idx="12"/>
          </p:nvPr>
        </p:nvSpPr>
        <p:spPr/>
        <p:txBody>
          <a:bodyPr/>
          <a:lstStyle/>
          <a:p>
            <a:fld id="{A3EA19EE-7D28-4E4D-B4E9-85CE96A93ECD}" type="slidenum">
              <a:rPr lang="en-US" smtClean="0"/>
              <a:t>9</a:t>
            </a:fld>
            <a:endParaRPr lang="en-US"/>
          </a:p>
        </p:txBody>
      </p:sp>
      <p:sp>
        <p:nvSpPr>
          <p:cNvPr id="5" name="Tittel 4">
            <a:extLst>
              <a:ext uri="{FF2B5EF4-FFF2-40B4-BE49-F238E27FC236}">
                <a16:creationId xmlns:a16="http://schemas.microsoft.com/office/drawing/2014/main" id="{05FC5D73-A177-6589-7B4F-486B5E21E271}"/>
              </a:ext>
            </a:extLst>
          </p:cNvPr>
          <p:cNvSpPr>
            <a:spLocks noGrp="1"/>
          </p:cNvSpPr>
          <p:nvPr>
            <p:ph type="title"/>
          </p:nvPr>
        </p:nvSpPr>
        <p:spPr/>
        <p:txBody>
          <a:bodyPr/>
          <a:lstStyle/>
          <a:p>
            <a:endParaRPr lang="nb-NO"/>
          </a:p>
        </p:txBody>
      </p:sp>
      <p:pic>
        <p:nvPicPr>
          <p:cNvPr id="16" name="Plassholder for innhold 15">
            <a:extLst>
              <a:ext uri="{FF2B5EF4-FFF2-40B4-BE49-F238E27FC236}">
                <a16:creationId xmlns:a16="http://schemas.microsoft.com/office/drawing/2014/main" id="{0F32BE59-14FD-6792-B77A-D27B42A6E871}"/>
              </a:ext>
            </a:extLst>
          </p:cNvPr>
          <p:cNvPicPr>
            <a:picLocks noGrp="1" noChangeAspect="1"/>
          </p:cNvPicPr>
          <p:nvPr>
            <p:ph idx="1"/>
          </p:nvPr>
        </p:nvPicPr>
        <p:blipFill>
          <a:blip r:embed="rId3"/>
          <a:stretch>
            <a:fillRect/>
          </a:stretch>
        </p:blipFill>
        <p:spPr>
          <a:xfrm>
            <a:off x="6557782" y="110699"/>
            <a:ext cx="4637268" cy="6180229"/>
          </a:xfrm>
          <a:prstGeom prst="rect">
            <a:avLst/>
          </a:prstGeom>
        </p:spPr>
      </p:pic>
      <p:pic>
        <p:nvPicPr>
          <p:cNvPr id="19" name="Plassholder for bilde 18">
            <a:extLst>
              <a:ext uri="{FF2B5EF4-FFF2-40B4-BE49-F238E27FC236}">
                <a16:creationId xmlns:a16="http://schemas.microsoft.com/office/drawing/2014/main" id="{007F5493-9E94-D484-CFBB-65B87617710C}"/>
              </a:ext>
            </a:extLst>
          </p:cNvPr>
          <p:cNvPicPr>
            <a:picLocks noGrp="1" noChangeAspect="1"/>
          </p:cNvPicPr>
          <p:nvPr>
            <p:ph type="pic" sz="quarter" idx="18"/>
          </p:nvPr>
        </p:nvPicPr>
        <p:blipFill>
          <a:blip r:embed="rId4"/>
          <a:srcRect t="11167" b="11167"/>
          <a:stretch>
            <a:fillRect/>
          </a:stretch>
        </p:blipFill>
        <p:spPr>
          <a:xfrm>
            <a:off x="442732" y="110699"/>
            <a:ext cx="5957737" cy="6170820"/>
          </a:xfrm>
          <a:prstGeom prst="rect">
            <a:avLst/>
          </a:prstGeom>
        </p:spPr>
      </p:pic>
    </p:spTree>
    <p:extLst>
      <p:ext uri="{BB962C8B-B14F-4D97-AF65-F5344CB8AC3E}">
        <p14:creationId xmlns:p14="http://schemas.microsoft.com/office/powerpoint/2010/main" val="3005077578"/>
      </p:ext>
    </p:extLst>
  </p:cSld>
  <p:clrMapOvr>
    <a:masterClrMapping/>
  </p:clrMapOvr>
</p:sld>
</file>

<file path=ppt/theme/theme1.xml><?xml version="1.0" encoding="utf-8"?>
<a:theme xmlns:a="http://schemas.openxmlformats.org/drawingml/2006/main" name="Office-tema">
  <a:themeElements>
    <a:clrScheme name="Office Theme">
      <a:dk1>
        <a:sysClr val="windowText" lastClr="000000"/>
      </a:dk1>
      <a:lt1>
        <a:sysClr val="window" lastClr="FFFFFF"/>
      </a:lt1>
      <a:dk2>
        <a:srgbClr val="9E1B2E"/>
      </a:dk2>
      <a:lt2>
        <a:srgbClr val="F4E7D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58">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BK_PPTMal_Arial" id="{F1244F98-00DB-4039-B277-50E642F19156}" vid="{3EF96585-7A04-46F5-A3B2-CB97CADAC5B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27ca4851-967a-438a-a95f-7e9c8c1cbc13" xsi:nil="true"/>
    <lcf76f155ced4ddcb4097134ff3c332f xmlns="762c60c9-1d75-417c-819f-15f67c4102dc">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C8591EAA9BDF5344BD9F305E8E9C76BF" ma:contentTypeVersion="12" ma:contentTypeDescription="Opprett et nytt dokument." ma:contentTypeScope="" ma:versionID="42e1b81a5a81b7b99cab99265eed3c49">
  <xsd:schema xmlns:xsd="http://www.w3.org/2001/XMLSchema" xmlns:xs="http://www.w3.org/2001/XMLSchema" xmlns:p="http://schemas.microsoft.com/office/2006/metadata/properties" xmlns:ns2="762c60c9-1d75-417c-819f-15f67c4102dc" xmlns:ns3="27ca4851-967a-438a-a95f-7e9c8c1cbc13" targetNamespace="http://schemas.microsoft.com/office/2006/metadata/properties" ma:root="true" ma:fieldsID="deac881a2badd42e0ff1331df0975832" ns2:_="" ns3:_="">
    <xsd:import namespace="762c60c9-1d75-417c-819f-15f67c4102dc"/>
    <xsd:import namespace="27ca4851-967a-438a-a95f-7e9c8c1cbc1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2c60c9-1d75-417c-819f-15f67c4102d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Bildemerkelapper" ma:readOnly="false" ma:fieldId="{5cf76f15-5ced-4ddc-b409-7134ff3c332f}" ma:taxonomyMulti="true" ma:sspId="09f68727-8008-471e-b737-10b01f428f12"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7ca4851-967a-438a-a95f-7e9c8c1cbc13"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2462e72-c4ff-4fd9-b18b-478d4a2733ad}" ma:internalName="TaxCatchAll" ma:showField="CatchAllData" ma:web="27ca4851-967a-438a-a95f-7e9c8c1cbc1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E5C713B-F336-48A0-AA27-DC74F6342896}">
  <ds:schemaRefs>
    <ds:schemaRef ds:uri="http://schemas.microsoft.com/sharepoint/v3/contenttype/forms"/>
  </ds:schemaRefs>
</ds:datastoreItem>
</file>

<file path=customXml/itemProps2.xml><?xml version="1.0" encoding="utf-8"?>
<ds:datastoreItem xmlns:ds="http://schemas.openxmlformats.org/officeDocument/2006/customXml" ds:itemID="{ABD74796-4A9C-48E4-955D-00FFF413AB8F}">
  <ds:schemaRefs>
    <ds:schemaRef ds:uri="http://schemas.openxmlformats.org/package/2006/metadata/core-properties"/>
    <ds:schemaRef ds:uri="http://purl.org/dc/elements/1.1/"/>
    <ds:schemaRef ds:uri="http://schemas.microsoft.com/office/2006/documentManagement/types"/>
    <ds:schemaRef ds:uri="27ca4851-967a-438a-a95f-7e9c8c1cbc13"/>
    <ds:schemaRef ds:uri="http://purl.org/dc/dcmitype/"/>
    <ds:schemaRef ds:uri="762c60c9-1d75-417c-819f-15f67c4102dc"/>
    <ds:schemaRef ds:uri="http://purl.org/dc/terms/"/>
    <ds:schemaRef ds:uri="http://www.w3.org/XML/1998/namespace"/>
    <ds:schemaRef ds:uri="http://schemas.microsoft.com/office/infopath/2007/PartnerControls"/>
    <ds:schemaRef ds:uri="http://schemas.microsoft.com/office/2006/metadata/properties"/>
  </ds:schemaRefs>
</ds:datastoreItem>
</file>

<file path=customXml/itemProps3.xml><?xml version="1.0" encoding="utf-8"?>
<ds:datastoreItem xmlns:ds="http://schemas.openxmlformats.org/officeDocument/2006/customXml" ds:itemID="{7A4DB936-60A9-49DB-BC80-0C5365F98DC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62c60c9-1d75-417c-819f-15f67c4102dc"/>
    <ds:schemaRef ds:uri="27ca4851-967a-438a-a95f-7e9c8c1cbc1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8a6fa58e-5153-4bfa-9a8b-573d985a4186}" enabled="0" method="" siteId="{8a6fa58e-5153-4bfa-9a8b-573d985a4186}" removed="1"/>
</clbl:labelList>
</file>

<file path=docProps/app.xml><?xml version="1.0" encoding="utf-8"?>
<Properties xmlns="http://schemas.openxmlformats.org/officeDocument/2006/extended-properties" xmlns:vt="http://schemas.openxmlformats.org/officeDocument/2006/docPropsVTypes">
  <Template>NBK_PPTMal_Arial</Template>
  <TotalTime>0</TotalTime>
  <Words>1589</Words>
  <Application>Microsoft Office PowerPoint</Application>
  <PresentationFormat>Widescreen</PresentationFormat>
  <Paragraphs>162</Paragraphs>
  <Slides>17</Slides>
  <Notes>17</Notes>
  <HiddenSlides>0</HiddenSlides>
  <MMClips>0</MMClips>
  <ScaleCrop>false</ScaleCrop>
  <HeadingPairs>
    <vt:vector size="6" baseType="variant">
      <vt:variant>
        <vt:lpstr>Brukte skrifter</vt:lpstr>
      </vt:variant>
      <vt:variant>
        <vt:i4>3</vt:i4>
      </vt:variant>
      <vt:variant>
        <vt:lpstr>Tema</vt:lpstr>
      </vt:variant>
      <vt:variant>
        <vt:i4>1</vt:i4>
      </vt:variant>
      <vt:variant>
        <vt:lpstr>Lysbildetitler</vt:lpstr>
      </vt:variant>
      <vt:variant>
        <vt:i4>17</vt:i4>
      </vt:variant>
    </vt:vector>
  </HeadingPairs>
  <TitlesOfParts>
    <vt:vector size="21" baseType="lpstr">
      <vt:lpstr>Aptos</vt:lpstr>
      <vt:lpstr>Arial</vt:lpstr>
      <vt:lpstr>Calibri</vt:lpstr>
      <vt:lpstr>Office-tema</vt:lpstr>
      <vt:lpstr> </vt:lpstr>
      <vt:lpstr>PowerPoint-presentasjon</vt:lpstr>
      <vt:lpstr>Guatemala</vt:lpstr>
      <vt:lpstr>PowerPoint-presentasjon</vt:lpstr>
      <vt:lpstr>PowerPoint-presentasjon</vt:lpstr>
      <vt:lpstr>PowerPoint-presentasjon</vt:lpstr>
      <vt:lpstr>Aktivitetsdag sammen med 36 kvinner i liten landsby utenfor Comitancillo</vt:lpstr>
      <vt:lpstr>Vi bakte potetkake med kvinnegruppa og deres barn – ivrige unger og god stemning!</vt:lpstr>
      <vt:lpstr>PowerPoint-presentasjon</vt:lpstr>
      <vt:lpstr>Sophie-skjerf  – ble en hit i denne ungdomsgruppa til AMMID</vt:lpstr>
      <vt:lpstr>På besøk på frøbanken i La Reforma – en kvinnegruppe driver med treplanting og klimatilpassning i 3000 moh.</vt:lpstr>
      <vt:lpstr>Besøk hos håndtverks-gruppa i Chamaque</vt:lpstr>
      <vt:lpstr># Nøysom</vt:lpstr>
      <vt:lpstr>  I landsbyen Tuizactzimaj som ligger på grensen til Mexico besøkte vi et kaffekooperativ som følges opp av  AMMID og Utviklingsfondet </vt:lpstr>
      <vt:lpstr>PowerPoint-presentasjon</vt:lpstr>
      <vt:lpstr>  Bygdekvinnelagets samarbeid med Utviklingsfondet  </vt:lpstr>
      <vt:lpstr>Hvordan kan lokallaget ditt bidra?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KvinnerUT</dc:title>
  <dc:creator>Sosan Asgari Mollestad</dc:creator>
  <cp:lastModifiedBy>Cesilie Aurbakken</cp:lastModifiedBy>
  <cp:revision>4</cp:revision>
  <cp:lastPrinted>2025-03-06T14:56:34Z</cp:lastPrinted>
  <dcterms:created xsi:type="dcterms:W3CDTF">2021-09-28T07:37:20Z</dcterms:created>
  <dcterms:modified xsi:type="dcterms:W3CDTF">2026-01-12T13:13:12Z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0x010100C8591EAA9BDF5344BD9F305E8E9C76BF</vt:lpwstr>
  </property>
  <property fmtid="{D5CDD505-2E9C-101B-9397-08002B2CF9AE}" pid="3" name="MediaServiceImageTags">
    <vt:lpwstr/>
  </property>
</Properties>
</file>