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5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elkommen" id="{E75E278A-FF0E-49A4-B170-79828D63BBAD}">
          <p14:sldIdLst>
            <p14:sldId id="256"/>
          </p14:sldIdLst>
        </p14:section>
        <p14:section name="Utforming, transformasjon, kommentering, samarbeid, fortell meg det" id="{B9B51309-D148-4332-87C2-07BE32FBCA3B}">
          <p14:sldIdLst/>
        </p14:section>
        <p14:section name="Finn ut mer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Forfatter" initials="A" lastIdx="0" clrIdx="2"/>
  <p:cmAuthor id="4" name="Reidun Green" initials="RG" lastIdx="1" clrIdx="3">
    <p:extLst>
      <p:ext uri="{19B8F6BF-5375-455C-9EA6-DF929625EA0E}">
        <p15:presenceInfo xmlns:p15="http://schemas.microsoft.com/office/powerpoint/2012/main" userId="f6be61255b689bb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FF9B45"/>
    <a:srgbClr val="404040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41" autoAdjust="0"/>
  </p:normalViewPr>
  <p:slideViewPr>
    <p:cSldViewPr snapToGrid="0">
      <p:cViewPr varScale="1">
        <p:scale>
          <a:sx n="72" d="100"/>
          <a:sy n="72" d="100"/>
        </p:scale>
        <p:origin x="1416" y="43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1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dun Green" userId="f6be61255b689bba" providerId="LiveId" clId="{6D3BF969-329F-45FB-A2BE-D633480A7616}"/>
    <pc:docChg chg="undo custSel modSld">
      <pc:chgData name="Reidun Green" userId="f6be61255b689bba" providerId="LiveId" clId="{6D3BF969-329F-45FB-A2BE-D633480A7616}" dt="2026-09-23T13:17:46.200" v="13"/>
      <pc:docMkLst>
        <pc:docMk/>
      </pc:docMkLst>
      <pc:sldChg chg="modSp mod setBg">
        <pc:chgData name="Reidun Green" userId="f6be61255b689bba" providerId="LiveId" clId="{6D3BF969-329F-45FB-A2BE-D633480A7616}" dt="2026-09-23T13:17:46.200" v="13"/>
        <pc:sldMkLst>
          <pc:docMk/>
          <pc:sldMk cId="2471807738" sldId="256"/>
        </pc:sldMkLst>
        <pc:spChg chg="mod">
          <ac:chgData name="Reidun Green" userId="f6be61255b689bba" providerId="LiveId" clId="{6D3BF969-329F-45FB-A2BE-D633480A7616}" dt="2026-09-23T13:13:25.631" v="5" actId="20577"/>
          <ac:spMkLst>
            <pc:docMk/>
            <pc:sldMk cId="2471807738" sldId="256"/>
            <ac:spMk id="7" creationId="{1C8DF381-8FC1-0199-F22A-45EF531FDFC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9C596AA-C25C-4219-A65A-700E6EDF023B}" type="datetime1">
              <a:rPr lang="nb-NO" smtClean="0"/>
              <a:t>23.09.2026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b-NO" noProof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D2C96F-7514-450A-BA8A-07A880F0AAFA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b-NO" noProof="0"/>
              <a:t>Klikk for å redigere tekststiler i malen</a:t>
            </a:r>
          </a:p>
          <a:p>
            <a:pPr lvl="1" rtl="0"/>
            <a:r>
              <a:rPr lang="nb-NO" noProof="0"/>
              <a:t>Andre nivå</a:t>
            </a:r>
          </a:p>
          <a:p>
            <a:pPr lvl="2" rtl="0"/>
            <a:r>
              <a:rPr lang="nb-NO" noProof="0"/>
              <a:t>Tredje nivå</a:t>
            </a:r>
          </a:p>
          <a:p>
            <a:pPr lvl="3" rtl="0"/>
            <a:r>
              <a:rPr lang="nb-NO" noProof="0"/>
              <a:t>Fjerde nivå</a:t>
            </a:r>
          </a:p>
          <a:p>
            <a:pPr lvl="4" rtl="0"/>
            <a:r>
              <a:rPr lang="nb-NO" noProof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b-NO" noProof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nb-NO" noProof="0" smtClean="0"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43125" y="1241425"/>
            <a:ext cx="2511425" cy="334962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6858508" cy="9144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1450" y="2415818"/>
            <a:ext cx="3981650" cy="2020711"/>
          </a:xfrm>
        </p:spPr>
        <p:txBody>
          <a:bodyPr anchor="b">
            <a:noAutofit/>
          </a:bodyPr>
          <a:lstStyle>
            <a:lvl1pPr algn="ctr">
              <a:defRPr sz="3600">
                <a:effectLst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450" y="4797770"/>
            <a:ext cx="3981650" cy="1836868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49063" y="6739470"/>
            <a:ext cx="504957" cy="372533"/>
          </a:xfrm>
        </p:spPr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1451" y="6739470"/>
            <a:ext cx="3048645" cy="372533"/>
          </a:xfrm>
        </p:spPr>
        <p:txBody>
          <a:bodyPr/>
          <a:lstStyle/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988" y="6739470"/>
            <a:ext cx="310112" cy="372533"/>
          </a:xfrm>
        </p:spPr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14869" y="4628439"/>
            <a:ext cx="383481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50583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958849" y="314168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55744139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849" y="2188551"/>
            <a:ext cx="4946651" cy="2430019"/>
          </a:xfrm>
        </p:spPr>
        <p:txBody>
          <a:bodyPr anchor="b">
            <a:normAutofit/>
          </a:bodyPr>
          <a:lstStyle>
            <a:lvl1pPr algn="ctr">
              <a:defRPr sz="3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8849" y="4979813"/>
            <a:ext cx="4946651" cy="145335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958850" y="4799189"/>
            <a:ext cx="494665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02752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58849" y="314168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220450"/>
            <a:ext cx="5099051" cy="173848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2650" y="3316224"/>
            <a:ext cx="2503170" cy="459638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3864" y="3316224"/>
            <a:ext cx="2503170" cy="4596384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148852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3544711"/>
            <a:ext cx="2503170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2651" y="4324351"/>
            <a:ext cx="2503170" cy="3608832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1374" y="3544711"/>
            <a:ext cx="2503170" cy="768349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1374" y="4324351"/>
            <a:ext cx="2503170" cy="3608832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958849" y="313956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31742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220450"/>
            <a:ext cx="5099051" cy="173848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49" y="313956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78634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05484399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8" y="1851379"/>
            <a:ext cx="1902599" cy="18288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047" y="1309510"/>
            <a:ext cx="2891654" cy="6524980"/>
          </a:xfrm>
        </p:spPr>
        <p:txBody>
          <a:bodyPr anchor="ctr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8" y="4041420"/>
            <a:ext cx="1902599" cy="3251205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958849" y="3883377"/>
            <a:ext cx="175019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96345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2511776"/>
            <a:ext cx="2724152" cy="18288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02" y="1377244"/>
            <a:ext cx="2197097" cy="6389515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4340576"/>
            <a:ext cx="2724151" cy="24384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22147753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6420553"/>
            <a:ext cx="5099051" cy="755651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9695" y="1377245"/>
            <a:ext cx="5318612" cy="448169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7176204"/>
            <a:ext cx="5099051" cy="65828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45493874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209164"/>
            <a:ext cx="5099051" cy="4130480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5700888"/>
            <a:ext cx="5099052" cy="213360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49" y="5520265"/>
            <a:ext cx="495481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904981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750" y="1309509"/>
            <a:ext cx="4800188" cy="316089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0150" y="4470399"/>
            <a:ext cx="4419599" cy="869244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7" y="5791201"/>
            <a:ext cx="5099054" cy="20432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14" name="TextBox 13"/>
          <p:cNvSpPr txBox="1"/>
          <p:nvPr/>
        </p:nvSpPr>
        <p:spPr>
          <a:xfrm>
            <a:off x="637477" y="1207150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25128" y="3770494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958849" y="5520265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13461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52" y="4411441"/>
            <a:ext cx="5099046" cy="19584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6369841"/>
            <a:ext cx="5099048" cy="11472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2641523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062" y="1309510"/>
            <a:ext cx="4743876" cy="2991557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882651" y="4852416"/>
            <a:ext cx="5099048" cy="1182624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6039556"/>
            <a:ext cx="5099052" cy="1794933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12" name="TextBox 11"/>
          <p:cNvSpPr txBox="1"/>
          <p:nvPr/>
        </p:nvSpPr>
        <p:spPr>
          <a:xfrm>
            <a:off x="658546" y="1195860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7348" y="3476971"/>
            <a:ext cx="342989" cy="779701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958849" y="457200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20671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309509"/>
            <a:ext cx="5099051" cy="305928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dirty="0"/>
            </a:lvl1pPr>
          </a:lstStyle>
          <a:p>
            <a:pPr marL="0" lvl="0"/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882651" y="4754880"/>
            <a:ext cx="5099048" cy="120700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5960534"/>
            <a:ext cx="5099051" cy="1873956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52" y="4572000"/>
            <a:ext cx="495481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37986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49" y="3320181"/>
            <a:ext cx="5099052" cy="4514311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50" y="3139560"/>
            <a:ext cx="495481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57353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67500" y="1209165"/>
            <a:ext cx="1214198" cy="662532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51" y="1209165"/>
            <a:ext cx="3686632" cy="6625324"/>
          </a:xfrm>
        </p:spPr>
        <p:txBody>
          <a:bodyPr vert="eaVert"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84134" y="1209165"/>
            <a:ext cx="0" cy="6625324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98108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 bwMode="blackWhite">
          <a:xfrm>
            <a:off x="143410" y="350381"/>
            <a:ext cx="6571182" cy="844324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2400" noProof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nb-NO" noProof="0"/>
              <a:t>Klikk for å redigere 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2530969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0"/>
            <a:ext cx="6864350" cy="9144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2649" y="1220450"/>
            <a:ext cx="5099051" cy="173848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3320181"/>
            <a:ext cx="5099052" cy="45933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67503" y="7947378"/>
            <a:ext cx="861212" cy="372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63F82802-EBCB-4324-83ED-27335A758D50}" type="datetime1">
              <a:rPr lang="nb-NO" noProof="0" smtClean="0"/>
              <a:t>23.09.2026</a:t>
            </a:fld>
            <a:endParaRPr lang="nb-NO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2649" y="7947378"/>
            <a:ext cx="3828500" cy="372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nb-NO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85068" y="7947378"/>
            <a:ext cx="296633" cy="372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9860EDB8-5305-433F-BE41-D7A86D811DB3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C82EB94C-53F4-3CAD-89C4-4074B339DEC1}"/>
              </a:ext>
            </a:extLst>
          </p:cNvPr>
          <p:cNvSpPr/>
          <p:nvPr userDrawn="1"/>
        </p:nvSpPr>
        <p:spPr>
          <a:xfrm>
            <a:off x="144019" y="353570"/>
            <a:ext cx="6571715" cy="8443244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nb-NO" sz="2400" noProof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E21F0F6C-A0B0-E311-483F-1065B75C43D9}"/>
              </a:ext>
            </a:extLst>
          </p:cNvPr>
          <p:cNvCxnSpPr/>
          <p:nvPr userDrawn="1"/>
        </p:nvCxnSpPr>
        <p:spPr>
          <a:xfrm>
            <a:off x="339995" y="1595189"/>
            <a:ext cx="617801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562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  <p:sldLayoutId id="2147484067" r:id="rId14"/>
    <p:sldLayoutId id="2147484068" r:id="rId15"/>
    <p:sldLayoutId id="2147484069" r:id="rId16"/>
    <p:sldLayoutId id="2147484070" r:id="rId17"/>
    <p:sldLayoutId id="2147484071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-3496963" y="462232"/>
            <a:ext cx="13804879" cy="859942"/>
          </a:xfrm>
        </p:spPr>
        <p:txBody>
          <a:bodyPr rtlCol="0" anchor="ctr" anchorCtr="0">
            <a:normAutofit fontScale="90000"/>
          </a:bodyPr>
          <a:lstStyle/>
          <a:p>
            <a:pPr algn="ctr" rtl="0"/>
            <a:r>
              <a:rPr lang="nb-NO" sz="6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Motevisning i Hof</a:t>
            </a:r>
            <a:endParaRPr lang="nb-NO" sz="6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tittel 2"/>
          <p:cNvSpPr>
            <a:spLocks noGrp="1"/>
          </p:cNvSpPr>
          <p:nvPr>
            <p:ph type="subTitle" idx="4294967295"/>
          </p:nvPr>
        </p:nvSpPr>
        <p:spPr>
          <a:xfrm>
            <a:off x="0" y="4154488"/>
            <a:ext cx="12776200" cy="158115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endParaRPr lang="nb-NO" sz="32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nb-NO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1C8DF381-8FC1-0199-F22A-45EF531FDFC9}"/>
              </a:ext>
            </a:extLst>
          </p:cNvPr>
          <p:cNvSpPr txBox="1"/>
          <p:nvPr/>
        </p:nvSpPr>
        <p:spPr>
          <a:xfrm>
            <a:off x="160637" y="1445541"/>
            <a:ext cx="6598509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nb-NO" sz="2800" b="1" i="1" dirty="0"/>
          </a:p>
          <a:p>
            <a:pPr algn="ctr"/>
            <a:endParaRPr lang="nb-NO" sz="2800" b="1" i="1" dirty="0"/>
          </a:p>
          <a:p>
            <a:pPr algn="ctr"/>
            <a:endParaRPr lang="nb-NO" sz="2800" b="1" i="1" dirty="0"/>
          </a:p>
          <a:p>
            <a:pPr algn="ctr"/>
            <a:endParaRPr lang="nb-NO" sz="2800" b="1" i="1" dirty="0"/>
          </a:p>
          <a:p>
            <a:pPr algn="ctr"/>
            <a:r>
              <a:rPr lang="nb-NO" sz="3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Go’heksene</a:t>
            </a:r>
            <a:r>
              <a:rPr lang="nb-NO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viser et utvalg av høstens og vinterens moter</a:t>
            </a:r>
          </a:p>
          <a:p>
            <a:pPr algn="ctr"/>
            <a:endParaRPr lang="nb-NO" sz="2800" b="1" i="1" dirty="0"/>
          </a:p>
          <a:p>
            <a:pPr algn="ctr"/>
            <a:r>
              <a:rPr lang="nb-NO" sz="2800" b="1" i="1" dirty="0"/>
              <a:t>Sted: Hof Menighetshus</a:t>
            </a:r>
          </a:p>
          <a:p>
            <a:pPr algn="ctr"/>
            <a:r>
              <a:rPr lang="nb-NO" sz="2800" b="1" i="1" dirty="0"/>
              <a:t>Tid: Torsdag 12. november kl. 19 </a:t>
            </a:r>
          </a:p>
          <a:p>
            <a:pPr algn="ctr"/>
            <a:endParaRPr lang="nb-NO" sz="2800" b="1" i="1" dirty="0"/>
          </a:p>
          <a:p>
            <a:pPr algn="ctr"/>
            <a:endParaRPr lang="nb-NO" sz="2800" b="1" i="1" dirty="0"/>
          </a:p>
          <a:p>
            <a:pPr algn="ctr"/>
            <a:endParaRPr lang="nb-NO" sz="2800" b="1" i="1" dirty="0"/>
          </a:p>
          <a:p>
            <a:pPr algn="ctr"/>
            <a:endParaRPr lang="nb-NO" sz="2800" b="1" i="1" dirty="0"/>
          </a:p>
          <a:p>
            <a:pPr algn="ctr"/>
            <a:endParaRPr lang="nb-NO" sz="2800" b="1" i="1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4F9A9A9-9689-4B2E-9B53-CD6369D0207D}"/>
              </a:ext>
            </a:extLst>
          </p:cNvPr>
          <p:cNvSpPr txBox="1"/>
          <p:nvPr/>
        </p:nvSpPr>
        <p:spPr>
          <a:xfrm>
            <a:off x="457200" y="5370193"/>
            <a:ext cx="6462583" cy="5396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3200" b="1" i="1" dirty="0">
                <a:latin typeface="+mj-lt"/>
                <a:sym typeface="Wingdings" panose="05000000000000000000" pitchFamily="2" charset="2"/>
              </a:rPr>
              <a:t>          </a:t>
            </a:r>
            <a:r>
              <a:rPr lang="nb-NO" sz="3200" dirty="0">
                <a:sym typeface="Wingdings" panose="05000000000000000000" pitchFamily="2" charset="2"/>
              </a:rPr>
              <a:t> </a:t>
            </a:r>
            <a:r>
              <a:rPr lang="nb-NO" sz="3200" b="1" dirty="0">
                <a:sym typeface="Wingdings" panose="05000000000000000000" pitchFamily="2" charset="2"/>
              </a:rPr>
              <a:t>                                                                                                                                                                              </a:t>
            </a:r>
          </a:p>
          <a:p>
            <a:r>
              <a:rPr lang="nb-NO" sz="2400" b="1" dirty="0">
                <a:sym typeface="Wingdings" panose="05000000000000000000" pitchFamily="2" charset="2"/>
              </a:rPr>
              <a:t>			Gratis inngang	</a:t>
            </a:r>
          </a:p>
          <a:p>
            <a:r>
              <a:rPr lang="nb-NO" sz="2400" b="1" dirty="0">
                <a:sym typeface="Wingdings" panose="05000000000000000000" pitchFamily="2" charset="2"/>
              </a:rPr>
              <a:t>			Utlodning</a:t>
            </a:r>
          </a:p>
          <a:p>
            <a:r>
              <a:rPr lang="nb-NO" sz="2400" b="1" dirty="0">
                <a:sym typeface="Wingdings" panose="05000000000000000000" pitchFamily="2" charset="2"/>
              </a:rPr>
              <a:t>			Salg av kaffe og kaker</a:t>
            </a:r>
            <a:br>
              <a:rPr lang="nb-NO" sz="2400" b="1" dirty="0">
                <a:sym typeface="Wingdings" panose="05000000000000000000" pitchFamily="2" charset="2"/>
              </a:rPr>
            </a:br>
            <a:r>
              <a:rPr lang="nb-NO" sz="2400" b="1" dirty="0">
                <a:sym typeface="Wingdings" panose="05000000000000000000" pitchFamily="2" charset="2"/>
              </a:rPr>
              <a:t>					</a:t>
            </a:r>
            <a:br>
              <a:rPr lang="nb-NO" sz="2400" b="1" dirty="0">
                <a:sym typeface="Wingdings" panose="05000000000000000000" pitchFamily="2" charset="2"/>
              </a:rPr>
            </a:br>
            <a:r>
              <a:rPr lang="nb-NO" sz="2400" b="1" dirty="0">
                <a:sym typeface="Wingdings" panose="05000000000000000000" pitchFamily="2" charset="2"/>
              </a:rPr>
              <a:t>		     </a:t>
            </a:r>
            <a:r>
              <a:rPr lang="nb-NO" sz="2800" b="1" dirty="0">
                <a:sym typeface="Wingdings" panose="05000000000000000000" pitchFamily="2" charset="2"/>
              </a:rPr>
              <a:t>Alle er velkommen!</a:t>
            </a:r>
            <a:r>
              <a:rPr lang="nb-NO" sz="3600" b="1" i="1" dirty="0">
                <a:latin typeface="+mj-lt"/>
                <a:sym typeface="Wingdings" panose="05000000000000000000" pitchFamily="2" charset="2"/>
              </a:rPr>
              <a:t> </a:t>
            </a:r>
            <a:endParaRPr lang="nb-NO" sz="3600" b="1" i="1" dirty="0">
              <a:sym typeface="Wingdings" panose="05000000000000000000" pitchFamily="2" charset="2"/>
            </a:endParaRPr>
          </a:p>
          <a:p>
            <a:r>
              <a:rPr lang="nb-NO" sz="2400" b="1" i="1" dirty="0">
                <a:latin typeface="+mj-lt"/>
                <a:sym typeface="Wingdings" panose="05000000000000000000" pitchFamily="2" charset="2"/>
              </a:rPr>
              <a:t>					</a:t>
            </a:r>
            <a:r>
              <a:rPr lang="nb-NO" sz="2000" b="1" dirty="0">
                <a:sym typeface="Wingdings" panose="05000000000000000000" pitchFamily="2" charset="2"/>
              </a:rPr>
              <a:t>Hilsen</a:t>
            </a:r>
            <a:r>
              <a:rPr lang="nb-NO" sz="2400" b="1" dirty="0">
                <a:sym typeface="Wingdings" panose="05000000000000000000" pitchFamily="2" charset="2"/>
              </a:rPr>
              <a:t> </a:t>
            </a:r>
          </a:p>
          <a:p>
            <a:r>
              <a:rPr lang="nb-NO" sz="2400" b="1" dirty="0">
                <a:sym typeface="Wingdings" panose="05000000000000000000" pitchFamily="2" charset="2"/>
              </a:rPr>
              <a:t>			</a:t>
            </a:r>
            <a:r>
              <a:rPr lang="nb-NO" b="1" dirty="0">
                <a:sym typeface="Wingdings" panose="05000000000000000000" pitchFamily="2" charset="2"/>
              </a:rPr>
              <a:t>Vassås og Hof Bygdekvinnelag</a:t>
            </a:r>
          </a:p>
          <a:p>
            <a:r>
              <a:rPr lang="nb-NO" b="1" dirty="0">
                <a:sym typeface="Wingdings" panose="05000000000000000000" pitchFamily="2" charset="2"/>
              </a:rPr>
              <a:t>			 (arrangør)</a:t>
            </a:r>
          </a:p>
          <a:p>
            <a:endParaRPr lang="nb-NO" sz="2400" b="1" i="1" dirty="0">
              <a:latin typeface="+mj-lt"/>
              <a:sym typeface="Wingdings" panose="05000000000000000000" pitchFamily="2" charset="2"/>
            </a:endParaRPr>
          </a:p>
          <a:p>
            <a:r>
              <a:rPr lang="nb-NO" sz="1600" b="1" dirty="0">
                <a:sym typeface="Wingdings" panose="05000000000000000000" pitchFamily="2" charset="2"/>
              </a:rPr>
              <a:t>				  	</a:t>
            </a:r>
          </a:p>
          <a:p>
            <a:r>
              <a:rPr lang="nb-NO" sz="1600" b="1" dirty="0">
                <a:sym typeface="Wingdings" panose="05000000000000000000" pitchFamily="2" charset="2"/>
              </a:rPr>
              <a:t>              					</a:t>
            </a:r>
            <a:r>
              <a:rPr lang="nb-NO" sz="3200" dirty="0">
                <a:sym typeface="Wingdings" panose="05000000000000000000" pitchFamily="2" charset="2"/>
              </a:rPr>
              <a:t>		   </a:t>
            </a:r>
            <a:r>
              <a:rPr lang="nb-NO" sz="3200" b="1" i="1" dirty="0">
                <a:latin typeface="+mj-lt"/>
                <a:sym typeface="Wingdings" panose="05000000000000000000" pitchFamily="2" charset="2"/>
              </a:rPr>
              <a:t>	</a:t>
            </a:r>
            <a:br>
              <a:rPr lang="nb-NO" sz="4267" i="1" dirty="0">
                <a:latin typeface="+mj-lt"/>
                <a:sym typeface="Wingdings" panose="05000000000000000000" pitchFamily="2" charset="2"/>
              </a:rPr>
            </a:br>
            <a:r>
              <a:rPr lang="nb-NO" sz="4267" i="1" dirty="0">
                <a:latin typeface="+mj-lt"/>
                <a:sym typeface="Wingdings" panose="05000000000000000000" pitchFamily="2" charset="2"/>
              </a:rPr>
              <a:t>		 </a:t>
            </a:r>
            <a:endParaRPr lang="nb-NO" sz="1600" b="1" i="1" dirty="0">
              <a:latin typeface="+mj-lt"/>
              <a:sym typeface="Wingdings" panose="05000000000000000000" pitchFamily="2" charset="2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E272E373-D002-F6FB-CFD5-6089B1C21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810" y="7277079"/>
            <a:ext cx="2471350" cy="177328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C69B9C23-5486-DA36-4C73-11C79310F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284" y="1459847"/>
            <a:ext cx="1961148" cy="17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k">
  <a:themeElements>
    <a:clrScheme name="Rødoransj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rganis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s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TM03457515[[fn=Utsikt]]</Template>
  <TotalTime>276</TotalTime>
  <Words>99</Words>
  <Application>Microsoft Office PowerPoint</Application>
  <PresentationFormat>Skjermfremvisning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6" baseType="lpstr">
      <vt:lpstr>Arial</vt:lpstr>
      <vt:lpstr>Calibri</vt:lpstr>
      <vt:lpstr>Garamond</vt:lpstr>
      <vt:lpstr>Wingdings</vt:lpstr>
      <vt:lpstr>Organisk</vt:lpstr>
      <vt:lpstr>Motevisning i Hof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Reidun Green</dc:creator>
  <cp:keywords/>
  <cp:lastModifiedBy>Reidun Green</cp:lastModifiedBy>
  <cp:revision>4</cp:revision>
  <cp:lastPrinted>2026-09-23T13:16:22Z</cp:lastPrinted>
  <dcterms:created xsi:type="dcterms:W3CDTF">2023-08-11T11:27:57Z</dcterms:created>
  <dcterms:modified xsi:type="dcterms:W3CDTF">2026-09-23T13:19:51Z</dcterms:modified>
  <cp:version/>
</cp:coreProperties>
</file>