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E04AB7-5BDA-4B90-BE73-E791F282F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42170A6-E0B5-4032-8BC3-6C35EAC69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DF2CD1-D255-4E1A-91B2-749654FF1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01FB-05E3-416B-8262-D68B44E2ADEC}" type="datetimeFigureOut">
              <a:rPr lang="nb-NO" smtClean="0"/>
              <a:t>14.03.2019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E55A9BE-69ED-4FF0-AB76-E03530BA8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FB240DC-71B7-4A35-8BC5-EDC9BB842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733F-760B-44CC-94AE-DEA2D46711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43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87491A-091F-4BC9-85B4-0C5036471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302C748-0B3D-4AC6-94FF-70D19E727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CC8A5C8-BD6B-457C-AD68-469249086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01FB-05E3-416B-8262-D68B44E2ADEC}" type="datetimeFigureOut">
              <a:rPr lang="nb-NO" smtClean="0"/>
              <a:t>14.03.2019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7181AB-9C95-4BDE-8B35-5CF1EDE76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1F3BC37-ED50-4BD1-A781-23CACBA8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733F-760B-44CC-94AE-DEA2D46711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801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7C60B96-EC96-4B8F-9420-8B12DD4773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420E849-9623-43FF-BD63-EDA745117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4BBE1F7-EA0F-41BA-88BB-A7F224A5E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01FB-05E3-416B-8262-D68B44E2ADEC}" type="datetimeFigureOut">
              <a:rPr lang="nb-NO" smtClean="0"/>
              <a:t>14.03.2019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518449C-0D42-4C38-9F20-EB9630002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3E19B29-6085-4651-A38A-201FBFEFE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733F-760B-44CC-94AE-DEA2D46711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284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CBB746-29C9-45CB-BFAA-B0E9816A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67B867C-0982-4B43-A947-E26FD02FC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9B177A3-5489-427A-BDA5-06327C039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01FB-05E3-416B-8262-D68B44E2ADEC}" type="datetimeFigureOut">
              <a:rPr lang="nb-NO" smtClean="0"/>
              <a:t>14.03.2019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C6E148-4849-47A7-BD9A-8FA661C63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2350926-EDB5-4B56-A773-982F9B0D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733F-760B-44CC-94AE-DEA2D46711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375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0EFBE5-1AC1-4302-8FF0-BC879D0F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2EC5AC3-9345-402D-82AA-1E7859136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B8533F8-ED38-46D0-B11A-717B4E474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01FB-05E3-416B-8262-D68B44E2ADEC}" type="datetimeFigureOut">
              <a:rPr lang="nb-NO" smtClean="0"/>
              <a:t>14.03.2019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BF4BDB6-FA13-41DC-B24B-49AEB1DF2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DB2A000-428D-4382-A76E-71D429C4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733F-760B-44CC-94AE-DEA2D46711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614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89F280-CF58-4C94-9B2F-A9DE82B7A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14CF10-441F-4353-82F1-62C818545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F163C4A-C381-4A3E-B7BB-111BE7255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668FDF0-8889-4BA0-87FD-9B10E6907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01FB-05E3-416B-8262-D68B44E2ADEC}" type="datetimeFigureOut">
              <a:rPr lang="nb-NO" smtClean="0"/>
              <a:t>14.03.2019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7F24E48-CA8B-410A-9D0A-C34F1F76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F4FD13B-9DA4-4E2A-A7CC-B02765ECE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733F-760B-44CC-94AE-DEA2D46711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367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C69423-C22E-47EE-BEF1-FD1763856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5716460-DC80-4E89-AB8B-13B119DBC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20EDF41-5A18-44E8-94A9-D639503CE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C5FD698-F518-42FC-889A-4F47D86CD1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C9875CA-5E69-4A80-BDE6-4F86A2F81E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807468F-4C88-44CE-9F18-A6D2FC39A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01FB-05E3-416B-8262-D68B44E2ADEC}" type="datetimeFigureOut">
              <a:rPr lang="nb-NO" smtClean="0"/>
              <a:t>14.03.2019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EA476A2-739C-4086-8E73-6D7EC55FE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3A8D68F-87C2-48BB-B3C1-431C69A02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733F-760B-44CC-94AE-DEA2D46711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781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25734C-B8A1-4D33-AAF8-B58AE1B99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EF50F0A-2A19-4082-8A7A-51D840E18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01FB-05E3-416B-8262-D68B44E2ADEC}" type="datetimeFigureOut">
              <a:rPr lang="nb-NO" smtClean="0"/>
              <a:t>14.03.2019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22C4EE7-8AF2-4989-BB01-8105354FA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63DD54A-E9BE-4500-9D5D-E5597AB2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733F-760B-44CC-94AE-DEA2D46711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391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25C854B-D426-45F6-936D-DF3E8EB2E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01FB-05E3-416B-8262-D68B44E2ADEC}" type="datetimeFigureOut">
              <a:rPr lang="nb-NO" smtClean="0"/>
              <a:t>14.03.2019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3F3075C-E534-46A8-A591-4BEB2FC51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960A31B-5992-4A50-B1F6-7FB033CA5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733F-760B-44CC-94AE-DEA2D46711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710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399819-A7D0-43B1-B9B9-BA363CFFD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DB21CC-73F5-42DD-A4F5-256247307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11D4E8A-6D16-4EB1-AD4C-7C9E954FA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51F5A6A-E012-4CF3-BC9C-83AB74F02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01FB-05E3-416B-8262-D68B44E2ADEC}" type="datetimeFigureOut">
              <a:rPr lang="nb-NO" smtClean="0"/>
              <a:t>14.03.2019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86E8525-0500-4360-8D06-28E970DEA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6FE6D49-F22D-4272-9812-7CE943CED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733F-760B-44CC-94AE-DEA2D46711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261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00CAD0-9B44-499D-88C6-7B8FB26C9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55B8572-5856-4DD0-A7E1-50C24F566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A5034A6-299B-4A7E-B551-543AF81BE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4A32327-F721-4FF8-9925-09D63BF94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01FB-05E3-416B-8262-D68B44E2ADEC}" type="datetimeFigureOut">
              <a:rPr lang="nb-NO" smtClean="0"/>
              <a:t>14.03.2019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69AEB11-7F75-4D24-A3FE-0A8FBE38A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1E158C6-354C-4657-8D7C-D5CB01CCD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733F-760B-44CC-94AE-DEA2D46711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934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5C88925-F0A8-4548-9FA8-F4C8E14AA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69CFE94-B21D-4CDF-AFE4-8E8033560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228A1B9-E4FF-48C1-AAC3-3CC01613ED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901FB-05E3-416B-8262-D68B44E2ADEC}" type="datetimeFigureOut">
              <a:rPr lang="nb-NO" smtClean="0"/>
              <a:t>14.03.2019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5AF9065-42EE-4BF5-8291-68F820F18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A42FA1-AB96-4964-A8CE-52E9D1CA9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D733F-760B-44CC-94AE-DEA2D46711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00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0FE76B-FB9D-435F-AE71-5AF61B8F2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latin typeface="Blue Highway" panose="02010603020202020303" pitchFamily="2" charset="0"/>
              </a:rPr>
              <a:t>KURSBEVIS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21652FB1-00CF-449A-A316-0016166D6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2400" b="1" dirty="0"/>
              <a:t>DETTE BEKREFTER AT </a:t>
            </a:r>
          </a:p>
          <a:p>
            <a:pPr marL="0" indent="0" algn="ctr">
              <a:buNone/>
            </a:pPr>
            <a:r>
              <a:rPr lang="nb-NO" sz="2400" b="1" dirty="0"/>
              <a:t>  </a:t>
            </a:r>
          </a:p>
          <a:p>
            <a:pPr marL="0" indent="0" algn="ctr">
              <a:buNone/>
            </a:pPr>
            <a:r>
              <a:rPr lang="nb-NO" sz="2400" b="1" dirty="0"/>
              <a:t>…………………………………..</a:t>
            </a:r>
          </a:p>
          <a:p>
            <a:pPr marL="0" indent="0" algn="ctr">
              <a:buNone/>
            </a:pPr>
            <a:r>
              <a:rPr lang="nb-NO" sz="2400" b="1" dirty="0"/>
              <a:t>HAR FULLFØRT</a:t>
            </a:r>
          </a:p>
          <a:p>
            <a:pPr marL="0" indent="0" algn="ctr">
              <a:buNone/>
            </a:pPr>
            <a:endParaRPr lang="nb-NO" sz="2400" b="1" dirty="0"/>
          </a:p>
          <a:p>
            <a:pPr marL="0" indent="0" algn="ctr">
              <a:buNone/>
            </a:pPr>
            <a:r>
              <a:rPr lang="nb-NO" sz="2400" b="1" dirty="0"/>
              <a:t>…………………………………………………………………………………………</a:t>
            </a:r>
          </a:p>
          <a:p>
            <a:pPr marL="0" indent="0" algn="ctr">
              <a:buNone/>
            </a:pPr>
            <a:endParaRPr lang="nb-NO" sz="2400" b="1" dirty="0"/>
          </a:p>
          <a:p>
            <a:pPr marL="0" indent="0">
              <a:buNone/>
            </a:pPr>
            <a:r>
              <a:rPr lang="nb-NO" sz="2400" b="1" dirty="0"/>
              <a:t>                       _____________                                    __________________</a:t>
            </a:r>
          </a:p>
          <a:p>
            <a:pPr marL="0" indent="0">
              <a:buNone/>
            </a:pPr>
            <a:r>
              <a:rPr lang="nb-NO" sz="2400" b="1" dirty="0"/>
              <a:t>                       </a:t>
            </a:r>
            <a:r>
              <a:rPr lang="nb-NO" sz="2000" b="1" dirty="0"/>
              <a:t>DATO                                                                    BYGDEKVINNELAG</a:t>
            </a:r>
            <a:r>
              <a:rPr lang="nb-NO" sz="2400" b="1" dirty="0"/>
              <a:t>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EB13ED8-EE2A-46CD-AAF4-16D9E2C8A0B4}"/>
              </a:ext>
            </a:extLst>
          </p:cNvPr>
          <p:cNvSpPr/>
          <p:nvPr/>
        </p:nvSpPr>
        <p:spPr>
          <a:xfrm>
            <a:off x="0" y="6198511"/>
            <a:ext cx="12192000" cy="659489"/>
          </a:xfrm>
          <a:prstGeom prst="rect">
            <a:avLst/>
          </a:prstGeom>
          <a:solidFill>
            <a:srgbClr val="016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193AF37-E1A2-474D-885F-355DA551F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6882" y="6274951"/>
            <a:ext cx="792406" cy="506608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9A278CA-8F4C-478A-A4F0-C5A3A7E796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87" y="0"/>
            <a:ext cx="1900095" cy="190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87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15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6" baseType="lpstr">
      <vt:lpstr>Arial</vt:lpstr>
      <vt:lpstr>Blue Highway</vt:lpstr>
      <vt:lpstr>Calibri</vt:lpstr>
      <vt:lpstr>Calibri Light</vt:lpstr>
      <vt:lpstr>Office-tema</vt:lpstr>
      <vt:lpstr>KURSBEVIS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 side</dc:title>
  <dc:creator>Sosan Asgari Mollestad</dc:creator>
  <cp:lastModifiedBy>Sosan Asgari Mollestad</cp:lastModifiedBy>
  <cp:revision>4</cp:revision>
  <dcterms:created xsi:type="dcterms:W3CDTF">2019-03-04T07:37:54Z</dcterms:created>
  <dcterms:modified xsi:type="dcterms:W3CDTF">2019-03-14T15:07:54Z</dcterms:modified>
</cp:coreProperties>
</file>